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62" r:id="rId7"/>
    <p:sldId id="269" r:id="rId8"/>
    <p:sldId id="263" r:id="rId9"/>
    <p:sldId id="270" r:id="rId10"/>
    <p:sldId id="267" r:id="rId11"/>
    <p:sldId id="271" r:id="rId12"/>
    <p:sldId id="268" r:id="rId13"/>
    <p:sldId id="272" r:id="rId14"/>
    <p:sldId id="273" r:id="rId15"/>
    <p:sldId id="277" r:id="rId16"/>
    <p:sldId id="274" r:id="rId17"/>
    <p:sldId id="275" r:id="rId18"/>
    <p:sldId id="276" r:id="rId19"/>
    <p:sldId id="278" r:id="rId20"/>
    <p:sldId id="280" r:id="rId21"/>
    <p:sldId id="282" r:id="rId22"/>
    <p:sldId id="284" r:id="rId23"/>
    <p:sldId id="283" r:id="rId24"/>
    <p:sldId id="281" r:id="rId25"/>
    <p:sldId id="286" r:id="rId26"/>
    <p:sldId id="289" r:id="rId27"/>
    <p:sldId id="290" r:id="rId28"/>
    <p:sldId id="26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C6E4E6-0010-4452-99FD-21F5881D3AB7}" v="884" dt="2022-08-09T03:22:31.3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8" y="29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Giunta" userId="426adcadb63efdab" providerId="LiveId" clId="{E0C6E4E6-0010-4452-99FD-21F5881D3AB7}"/>
    <pc:docChg chg="undo custSel addSld delSld modSld sldOrd">
      <pc:chgData name="Sebastian Giunta" userId="426adcadb63efdab" providerId="LiveId" clId="{E0C6E4E6-0010-4452-99FD-21F5881D3AB7}" dt="2022-08-09T03:23:39.407" v="16285" actId="20577"/>
      <pc:docMkLst>
        <pc:docMk/>
      </pc:docMkLst>
      <pc:sldChg chg="modSp modNotesTx">
        <pc:chgData name="Sebastian Giunta" userId="426adcadb63efdab" providerId="LiveId" clId="{E0C6E4E6-0010-4452-99FD-21F5881D3AB7}" dt="2022-08-09T02:52:31.870" v="13047" actId="20577"/>
        <pc:sldMkLst>
          <pc:docMk/>
          <pc:sldMk cId="834050406" sldId="256"/>
        </pc:sldMkLst>
        <pc:spChg chg="mod">
          <ac:chgData name="Sebastian Giunta" userId="426adcadb63efdab" providerId="LiveId" clId="{E0C6E4E6-0010-4452-99FD-21F5881D3AB7}" dt="2022-08-04T08:53:00.310" v="1790" actId="404"/>
          <ac:spMkLst>
            <pc:docMk/>
            <pc:sldMk cId="834050406" sldId="256"/>
            <ac:spMk id="2" creationId="{050E78D6-F072-48E7-8270-20EFBDD26F36}"/>
          </ac:spMkLst>
        </pc:spChg>
        <pc:spChg chg="mod">
          <ac:chgData name="Sebastian Giunta" userId="426adcadb63efdab" providerId="LiveId" clId="{E0C6E4E6-0010-4452-99FD-21F5881D3AB7}" dt="2022-08-03T23:42:39.663" v="909" actId="20577"/>
          <ac:spMkLst>
            <pc:docMk/>
            <pc:sldMk cId="834050406" sldId="256"/>
            <ac:spMk id="3" creationId="{3FC7BD98-5486-489C-BAA0-A69CEFF691B3}"/>
          </ac:spMkLst>
        </pc:spChg>
      </pc:sldChg>
      <pc:sldChg chg="delSp modSp mod setBg setClrOvrMap modNotesTx">
        <pc:chgData name="Sebastian Giunta" userId="426adcadb63efdab" providerId="LiveId" clId="{E0C6E4E6-0010-4452-99FD-21F5881D3AB7}" dt="2022-08-09T02:52:41.421" v="13068" actId="20577"/>
        <pc:sldMkLst>
          <pc:docMk/>
          <pc:sldMk cId="3424314505" sldId="257"/>
        </pc:sldMkLst>
        <pc:spChg chg="mod ord">
          <ac:chgData name="Sebastian Giunta" userId="426adcadb63efdab" providerId="LiveId" clId="{E0C6E4E6-0010-4452-99FD-21F5881D3AB7}" dt="2022-08-04T08:53:14.884" v="1791" actId="26606"/>
          <ac:spMkLst>
            <pc:docMk/>
            <pc:sldMk cId="3424314505" sldId="257"/>
            <ac:spMk id="2" creationId="{9C9DE503-F7C2-4A40-83F4-4DE931E7D9DE}"/>
          </ac:spMkLst>
        </pc:spChg>
        <pc:spChg chg="del">
          <ac:chgData name="Sebastian Giunta" userId="426adcadb63efdab" providerId="LiveId" clId="{E0C6E4E6-0010-4452-99FD-21F5881D3AB7}" dt="2022-08-03T23:27:44.939" v="222" actId="26606"/>
          <ac:spMkLst>
            <pc:docMk/>
            <pc:sldMk cId="3424314505" sldId="257"/>
            <ac:spMk id="10" creationId="{93F0ADB5-A0B4-4B01-A8C4-FDC34CE22BD4}"/>
          </ac:spMkLst>
        </pc:spChg>
        <pc:spChg chg="del">
          <ac:chgData name="Sebastian Giunta" userId="426adcadb63efdab" providerId="LiveId" clId="{E0C6E4E6-0010-4452-99FD-21F5881D3AB7}" dt="2022-08-03T23:27:44.939" v="222" actId="26606"/>
          <ac:spMkLst>
            <pc:docMk/>
            <pc:sldMk cId="3424314505" sldId="257"/>
            <ac:spMk id="12" creationId="{AA6D0FDE-0241-4C21-A720-A69475358235}"/>
          </ac:spMkLst>
        </pc:spChg>
        <pc:graphicFrameChg chg="mod modGraphic">
          <ac:chgData name="Sebastian Giunta" userId="426adcadb63efdab" providerId="LiveId" clId="{E0C6E4E6-0010-4452-99FD-21F5881D3AB7}" dt="2022-08-04T23:26:32.624" v="6001" actId="20577"/>
          <ac:graphicFrameMkLst>
            <pc:docMk/>
            <pc:sldMk cId="3424314505" sldId="257"/>
            <ac:graphicFrameMk id="5" creationId="{51938B4F-26EE-4238-880D-3CE26A7E4AED}"/>
          </ac:graphicFrameMkLst>
        </pc:graphicFrameChg>
        <pc:picChg chg="mod">
          <ac:chgData name="Sebastian Giunta" userId="426adcadb63efdab" providerId="LiveId" clId="{E0C6E4E6-0010-4452-99FD-21F5881D3AB7}" dt="2022-08-04T08:53:14.884" v="1791" actId="26606"/>
          <ac:picMkLst>
            <pc:docMk/>
            <pc:sldMk cId="3424314505" sldId="257"/>
            <ac:picMk id="4" creationId="{32F354A1-38C7-4598-A0E1-7A286A3019B8}"/>
          </ac:picMkLst>
        </pc:picChg>
      </pc:sldChg>
      <pc:sldChg chg="addSp delSp modSp del mod">
        <pc:chgData name="Sebastian Giunta" userId="426adcadb63efdab" providerId="LiveId" clId="{E0C6E4E6-0010-4452-99FD-21F5881D3AB7}" dt="2022-08-03T23:31:33.225" v="300" actId="47"/>
        <pc:sldMkLst>
          <pc:docMk/>
          <pc:sldMk cId="4128952323" sldId="258"/>
        </pc:sldMkLst>
        <pc:spChg chg="mod">
          <ac:chgData name="Sebastian Giunta" userId="426adcadb63efdab" providerId="LiveId" clId="{E0C6E4E6-0010-4452-99FD-21F5881D3AB7}" dt="2022-08-03T23:30:10.554" v="237" actId="20577"/>
          <ac:spMkLst>
            <pc:docMk/>
            <pc:sldMk cId="4128952323" sldId="258"/>
            <ac:spMk id="2" creationId="{8EB78894-19E5-4916-B37E-B4A80B9B8D52}"/>
          </ac:spMkLst>
        </pc:spChg>
        <pc:spChg chg="add mod">
          <ac:chgData name="Sebastian Giunta" userId="426adcadb63efdab" providerId="LiveId" clId="{E0C6E4E6-0010-4452-99FD-21F5881D3AB7}" dt="2022-08-03T23:31:03.884" v="298" actId="20577"/>
          <ac:spMkLst>
            <pc:docMk/>
            <pc:sldMk cId="4128952323" sldId="258"/>
            <ac:spMk id="4" creationId="{5FA1E80D-3C5E-6C72-F49E-9197D90056B7}"/>
          </ac:spMkLst>
        </pc:spChg>
        <pc:graphicFrameChg chg="del">
          <ac:chgData name="Sebastian Giunta" userId="426adcadb63efdab" providerId="LiveId" clId="{E0C6E4E6-0010-4452-99FD-21F5881D3AB7}" dt="2022-08-03T23:30:13.215" v="238" actId="478"/>
          <ac:graphicFrameMkLst>
            <pc:docMk/>
            <pc:sldMk cId="4128952323" sldId="258"/>
            <ac:graphicFrameMk id="6" creationId="{553FBC4F-691A-471D-8ADC-EEE7AF67D66D}"/>
          </ac:graphicFrameMkLst>
        </pc:graphicFrameChg>
      </pc:sldChg>
      <pc:sldChg chg="del">
        <pc:chgData name="Sebastian Giunta" userId="426adcadb63efdab" providerId="LiveId" clId="{E0C6E4E6-0010-4452-99FD-21F5881D3AB7}" dt="2022-08-03T23:43:14.474" v="926" actId="47"/>
        <pc:sldMkLst>
          <pc:docMk/>
          <pc:sldMk cId="2067005262" sldId="259"/>
        </pc:sldMkLst>
      </pc:sldChg>
      <pc:sldChg chg="del">
        <pc:chgData name="Sebastian Giunta" userId="426adcadb63efdab" providerId="LiveId" clId="{E0C6E4E6-0010-4452-99FD-21F5881D3AB7}" dt="2022-08-03T23:43:15.231" v="927" actId="47"/>
        <pc:sldMkLst>
          <pc:docMk/>
          <pc:sldMk cId="2673849116" sldId="260"/>
        </pc:sldMkLst>
      </pc:sldChg>
      <pc:sldChg chg="addSp delSp modSp new del mod setBg">
        <pc:chgData name="Sebastian Giunta" userId="426adcadb63efdab" providerId="LiveId" clId="{E0C6E4E6-0010-4452-99FD-21F5881D3AB7}" dt="2022-08-03T23:40:29.054" v="865" actId="47"/>
        <pc:sldMkLst>
          <pc:docMk/>
          <pc:sldMk cId="1781167457" sldId="261"/>
        </pc:sldMkLst>
        <pc:spChg chg="mod">
          <ac:chgData name="Sebastian Giunta" userId="426adcadb63efdab" providerId="LiveId" clId="{E0C6E4E6-0010-4452-99FD-21F5881D3AB7}" dt="2022-08-03T23:36:37.118" v="784" actId="26606"/>
          <ac:spMkLst>
            <pc:docMk/>
            <pc:sldMk cId="1781167457" sldId="261"/>
            <ac:spMk id="2" creationId="{45219017-7F5A-D0F1-A2E8-EA2DF8993820}"/>
          </ac:spMkLst>
        </pc:spChg>
        <pc:spChg chg="mod ord">
          <ac:chgData name="Sebastian Giunta" userId="426adcadb63efdab" providerId="LiveId" clId="{E0C6E4E6-0010-4452-99FD-21F5881D3AB7}" dt="2022-08-03T23:36:37.136" v="785" actId="27636"/>
          <ac:spMkLst>
            <pc:docMk/>
            <pc:sldMk cId="1781167457" sldId="261"/>
            <ac:spMk id="3" creationId="{B5A0C466-BB31-1F0D-0353-2ED46D894ED1}"/>
          </ac:spMkLst>
        </pc:spChg>
        <pc:spChg chg="add mod">
          <ac:chgData name="Sebastian Giunta" userId="426adcadb63efdab" providerId="LiveId" clId="{E0C6E4E6-0010-4452-99FD-21F5881D3AB7}" dt="2022-08-03T23:37:53.922" v="813" actId="1076"/>
          <ac:spMkLst>
            <pc:docMk/>
            <pc:sldMk cId="1781167457" sldId="261"/>
            <ac:spMk id="8" creationId="{F8FF6C4C-D344-E25D-7C86-7CFB89C1FB7E}"/>
          </ac:spMkLst>
        </pc:spChg>
        <pc:spChg chg="add">
          <ac:chgData name="Sebastian Giunta" userId="426adcadb63efdab" providerId="LiveId" clId="{E0C6E4E6-0010-4452-99FD-21F5881D3AB7}" dt="2022-08-03T23:36:37.118" v="784" actId="26606"/>
          <ac:spMkLst>
            <pc:docMk/>
            <pc:sldMk cId="1781167457" sldId="261"/>
            <ac:spMk id="10" creationId="{C7EC7370-FF9F-4131-8812-2123F5D9D48E}"/>
          </ac:spMkLst>
        </pc:spChg>
        <pc:spChg chg="add">
          <ac:chgData name="Sebastian Giunta" userId="426adcadb63efdab" providerId="LiveId" clId="{E0C6E4E6-0010-4452-99FD-21F5881D3AB7}" dt="2022-08-03T23:36:37.118" v="784" actId="26606"/>
          <ac:spMkLst>
            <pc:docMk/>
            <pc:sldMk cId="1781167457" sldId="261"/>
            <ac:spMk id="12" creationId="{A3377563-4FF6-4DD0-B84A-CFBB8D783192}"/>
          </ac:spMkLst>
        </pc:spChg>
        <pc:picChg chg="add del mod">
          <ac:chgData name="Sebastian Giunta" userId="426adcadb63efdab" providerId="LiveId" clId="{E0C6E4E6-0010-4452-99FD-21F5881D3AB7}" dt="2022-08-03T23:36:50.746" v="786" actId="478"/>
          <ac:picMkLst>
            <pc:docMk/>
            <pc:sldMk cId="1781167457" sldId="261"/>
            <ac:picMk id="5" creationId="{32C38638-AA9E-E982-1FC4-BD2282B4F610}"/>
          </ac:picMkLst>
        </pc:picChg>
        <pc:picChg chg="add mod modCrop">
          <ac:chgData name="Sebastian Giunta" userId="426adcadb63efdab" providerId="LiveId" clId="{E0C6E4E6-0010-4452-99FD-21F5881D3AB7}" dt="2022-08-03T23:38:53.636" v="824" actId="14100"/>
          <ac:picMkLst>
            <pc:docMk/>
            <pc:sldMk cId="1781167457" sldId="261"/>
            <ac:picMk id="7" creationId="{F4C58607-B878-A526-A82D-0631AB28F1F0}"/>
          </ac:picMkLst>
        </pc:picChg>
      </pc:sldChg>
      <pc:sldChg chg="addSp delSp modSp new mod setBg modNotesTx">
        <pc:chgData name="Sebastian Giunta" userId="426adcadb63efdab" providerId="LiveId" clId="{E0C6E4E6-0010-4452-99FD-21F5881D3AB7}" dt="2022-08-09T02:54:09.479" v="13214" actId="20577"/>
        <pc:sldMkLst>
          <pc:docMk/>
          <pc:sldMk cId="1228649290" sldId="262"/>
        </pc:sldMkLst>
        <pc:spChg chg="mod">
          <ac:chgData name="Sebastian Giunta" userId="426adcadb63efdab" providerId="LiveId" clId="{E0C6E4E6-0010-4452-99FD-21F5881D3AB7}" dt="2022-08-04T08:42:05.533" v="1455" actId="26606"/>
          <ac:spMkLst>
            <pc:docMk/>
            <pc:sldMk cId="1228649290" sldId="262"/>
            <ac:spMk id="2" creationId="{ADE8343F-9103-7104-61A1-27596780DC87}"/>
          </ac:spMkLst>
        </pc:spChg>
        <pc:spChg chg="mod ord">
          <ac:chgData name="Sebastian Giunta" userId="426adcadb63efdab" providerId="LiveId" clId="{E0C6E4E6-0010-4452-99FD-21F5881D3AB7}" dt="2022-08-09T02:36:10.768" v="12372" actId="113"/>
          <ac:spMkLst>
            <pc:docMk/>
            <pc:sldMk cId="1228649290" sldId="262"/>
            <ac:spMk id="3" creationId="{7D6B1909-6884-CF9C-49D5-5C614F96B308}"/>
          </ac:spMkLst>
        </pc:spChg>
        <pc:spChg chg="add del mod">
          <ac:chgData name="Sebastian Giunta" userId="426adcadb63efdab" providerId="LiveId" clId="{E0C6E4E6-0010-4452-99FD-21F5881D3AB7}" dt="2022-08-03T23:40:25.631" v="864" actId="478"/>
          <ac:spMkLst>
            <pc:docMk/>
            <pc:sldMk cId="1228649290" sldId="262"/>
            <ac:spMk id="5" creationId="{4194F680-7C9C-CA1D-D934-1CF98391AD17}"/>
          </ac:spMkLst>
        </pc:spChg>
        <pc:spChg chg="add">
          <ac:chgData name="Sebastian Giunta" userId="426adcadb63efdab" providerId="LiveId" clId="{E0C6E4E6-0010-4452-99FD-21F5881D3AB7}" dt="2022-08-04T08:42:05.533" v="1455" actId="26606"/>
          <ac:spMkLst>
            <pc:docMk/>
            <pc:sldMk cId="1228649290" sldId="262"/>
            <ac:spMk id="6" creationId="{7D6AAC78-7D86-415A-ADC1-2B474807960C}"/>
          </ac:spMkLst>
        </pc:spChg>
        <pc:spChg chg="add">
          <ac:chgData name="Sebastian Giunta" userId="426adcadb63efdab" providerId="LiveId" clId="{E0C6E4E6-0010-4452-99FD-21F5881D3AB7}" dt="2022-08-04T08:42:05.533" v="1455" actId="26606"/>
          <ac:spMkLst>
            <pc:docMk/>
            <pc:sldMk cId="1228649290" sldId="262"/>
            <ac:spMk id="7" creationId="{F2A658D9-F185-44F1-BA33-D50320D1D078}"/>
          </ac:spMkLst>
        </pc:spChg>
        <pc:spChg chg="add">
          <ac:chgData name="Sebastian Giunta" userId="426adcadb63efdab" providerId="LiveId" clId="{E0C6E4E6-0010-4452-99FD-21F5881D3AB7}" dt="2022-08-04T08:42:05.533" v="1455" actId="26606"/>
          <ac:spMkLst>
            <pc:docMk/>
            <pc:sldMk cId="1228649290" sldId="262"/>
            <ac:spMk id="8" creationId="{C33976D1-3430-450C-A978-87A9A6E8E71F}"/>
          </ac:spMkLst>
        </pc:spChg>
        <pc:spChg chg="add del">
          <ac:chgData name="Sebastian Giunta" userId="426adcadb63efdab" providerId="LiveId" clId="{E0C6E4E6-0010-4452-99FD-21F5881D3AB7}" dt="2022-08-03T23:39:53.525" v="838" actId="26606"/>
          <ac:spMkLst>
            <pc:docMk/>
            <pc:sldMk cId="1228649290" sldId="262"/>
            <ac:spMk id="10" creationId="{C7EC7370-FF9F-4131-8812-2123F5D9D48E}"/>
          </ac:spMkLst>
        </pc:spChg>
        <pc:spChg chg="add del">
          <ac:chgData name="Sebastian Giunta" userId="426adcadb63efdab" providerId="LiveId" clId="{E0C6E4E6-0010-4452-99FD-21F5881D3AB7}" dt="2022-08-03T23:39:53.525" v="838" actId="26606"/>
          <ac:spMkLst>
            <pc:docMk/>
            <pc:sldMk cId="1228649290" sldId="262"/>
            <ac:spMk id="12" creationId="{A3377563-4FF6-4DD0-B84A-CFBB8D783192}"/>
          </ac:spMkLst>
        </pc:spChg>
        <pc:picChg chg="add del mod">
          <ac:chgData name="Sebastian Giunta" userId="426adcadb63efdab" providerId="LiveId" clId="{E0C6E4E6-0010-4452-99FD-21F5881D3AB7}" dt="2022-08-03T23:40:08.282" v="843" actId="478"/>
          <ac:picMkLst>
            <pc:docMk/>
            <pc:sldMk cId="1228649290" sldId="262"/>
            <ac:picMk id="4" creationId="{87CB4C07-36BB-BCA1-FE3E-7256D4F0585F}"/>
          </ac:picMkLst>
        </pc:picChg>
        <pc:picChg chg="add mod">
          <ac:chgData name="Sebastian Giunta" userId="426adcadb63efdab" providerId="LiveId" clId="{E0C6E4E6-0010-4452-99FD-21F5881D3AB7}" dt="2022-08-05T23:29:15.694" v="7673" actId="1076"/>
          <ac:picMkLst>
            <pc:docMk/>
            <pc:sldMk cId="1228649290" sldId="262"/>
            <ac:picMk id="5" creationId="{4D464DC8-A810-DFA9-E330-BA19AC02E0CB}"/>
          </ac:picMkLst>
        </pc:picChg>
      </pc:sldChg>
      <pc:sldChg chg="addSp delSp add del setBg delDesignElem">
        <pc:chgData name="Sebastian Giunta" userId="426adcadb63efdab" providerId="LiveId" clId="{E0C6E4E6-0010-4452-99FD-21F5881D3AB7}" dt="2022-08-03T23:38:53.419" v="823"/>
        <pc:sldMkLst>
          <pc:docMk/>
          <pc:sldMk cId="3225956627" sldId="262"/>
        </pc:sldMkLst>
        <pc:spChg chg="add del">
          <ac:chgData name="Sebastian Giunta" userId="426adcadb63efdab" providerId="LiveId" clId="{E0C6E4E6-0010-4452-99FD-21F5881D3AB7}" dt="2022-08-03T23:38:53.419" v="823"/>
          <ac:spMkLst>
            <pc:docMk/>
            <pc:sldMk cId="3225956627" sldId="262"/>
            <ac:spMk id="10" creationId="{C7EC7370-FF9F-4131-8812-2123F5D9D48E}"/>
          </ac:spMkLst>
        </pc:spChg>
        <pc:spChg chg="add del">
          <ac:chgData name="Sebastian Giunta" userId="426adcadb63efdab" providerId="LiveId" clId="{E0C6E4E6-0010-4452-99FD-21F5881D3AB7}" dt="2022-08-03T23:38:53.419" v="823"/>
          <ac:spMkLst>
            <pc:docMk/>
            <pc:sldMk cId="3225956627" sldId="262"/>
            <ac:spMk id="12" creationId="{A3377563-4FF6-4DD0-B84A-CFBB8D783192}"/>
          </ac:spMkLst>
        </pc:spChg>
      </pc:sldChg>
      <pc:sldChg chg="new del">
        <pc:chgData name="Sebastian Giunta" userId="426adcadb63efdab" providerId="LiveId" clId="{E0C6E4E6-0010-4452-99FD-21F5881D3AB7}" dt="2022-08-03T23:41:20.068" v="876" actId="680"/>
        <pc:sldMkLst>
          <pc:docMk/>
          <pc:sldMk cId="346076068" sldId="263"/>
        </pc:sldMkLst>
      </pc:sldChg>
      <pc:sldChg chg="addSp delSp modSp new mod setBg modNotesTx">
        <pc:chgData name="Sebastian Giunta" userId="426adcadb63efdab" providerId="LiveId" clId="{E0C6E4E6-0010-4452-99FD-21F5881D3AB7}" dt="2022-08-09T02:59:12.672" v="13583" actId="20577"/>
        <pc:sldMkLst>
          <pc:docMk/>
          <pc:sldMk cId="2829831300" sldId="263"/>
        </pc:sldMkLst>
        <pc:spChg chg="mod">
          <ac:chgData name="Sebastian Giunta" userId="426adcadb63efdab" providerId="LiveId" clId="{E0C6E4E6-0010-4452-99FD-21F5881D3AB7}" dt="2022-08-04T08:41:58.612" v="1454" actId="26606"/>
          <ac:spMkLst>
            <pc:docMk/>
            <pc:sldMk cId="2829831300" sldId="263"/>
            <ac:spMk id="2" creationId="{E9094D36-7EC3-6729-BC77-A641D9722271}"/>
          </ac:spMkLst>
        </pc:spChg>
        <pc:spChg chg="mod">
          <ac:chgData name="Sebastian Giunta" userId="426adcadb63efdab" providerId="LiveId" clId="{E0C6E4E6-0010-4452-99FD-21F5881D3AB7}" dt="2022-08-04T08:51:10.899" v="1726" actId="20577"/>
          <ac:spMkLst>
            <pc:docMk/>
            <pc:sldMk cId="2829831300" sldId="263"/>
            <ac:spMk id="3" creationId="{B45B30FB-56D9-043B-4F64-7ADC249660A6}"/>
          </ac:spMkLst>
        </pc:spChg>
        <pc:spChg chg="add del mod">
          <ac:chgData name="Sebastian Giunta" userId="426adcadb63efdab" providerId="LiveId" clId="{E0C6E4E6-0010-4452-99FD-21F5881D3AB7}" dt="2022-08-04T08:44:56.619" v="1572" actId="767"/>
          <ac:spMkLst>
            <pc:docMk/>
            <pc:sldMk cId="2829831300" sldId="263"/>
            <ac:spMk id="5" creationId="{02440D1B-C091-B60F-0664-4364019ECCD6}"/>
          </ac:spMkLst>
        </pc:spChg>
        <pc:spChg chg="add">
          <ac:chgData name="Sebastian Giunta" userId="426adcadb63efdab" providerId="LiveId" clId="{E0C6E4E6-0010-4452-99FD-21F5881D3AB7}" dt="2022-08-04T08:41:58.612" v="1454" actId="26606"/>
          <ac:spMkLst>
            <pc:docMk/>
            <pc:sldMk cId="2829831300" sldId="263"/>
            <ac:spMk id="8" creationId="{C33976D1-3430-450C-A978-87A9A6E8E71F}"/>
          </ac:spMkLst>
        </pc:spChg>
        <pc:spChg chg="add del mod">
          <ac:chgData name="Sebastian Giunta" userId="426adcadb63efdab" providerId="LiveId" clId="{E0C6E4E6-0010-4452-99FD-21F5881D3AB7}" dt="2022-08-04T08:44:35.275" v="1564" actId="22"/>
          <ac:spMkLst>
            <pc:docMk/>
            <pc:sldMk cId="2829831300" sldId="263"/>
            <ac:spMk id="9" creationId="{A21A52E0-97AE-C1FC-C3D0-0A054B1DC598}"/>
          </ac:spMkLst>
        </pc:spChg>
        <pc:spChg chg="add">
          <ac:chgData name="Sebastian Giunta" userId="426adcadb63efdab" providerId="LiveId" clId="{E0C6E4E6-0010-4452-99FD-21F5881D3AB7}" dt="2022-08-04T08:41:58.612" v="1454" actId="26606"/>
          <ac:spMkLst>
            <pc:docMk/>
            <pc:sldMk cId="2829831300" sldId="263"/>
            <ac:spMk id="10" creationId="{7D6AAC78-7D86-415A-ADC1-2B474807960C}"/>
          </ac:spMkLst>
        </pc:spChg>
        <pc:spChg chg="add mod">
          <ac:chgData name="Sebastian Giunta" userId="426adcadb63efdab" providerId="LiveId" clId="{E0C6E4E6-0010-4452-99FD-21F5881D3AB7}" dt="2022-08-05T23:28:33.756" v="7665" actId="1076"/>
          <ac:spMkLst>
            <pc:docMk/>
            <pc:sldMk cId="2829831300" sldId="263"/>
            <ac:spMk id="11" creationId="{1954FF61-909F-7A0F-CC77-BEC97623A354}"/>
          </ac:spMkLst>
        </pc:spChg>
        <pc:spChg chg="add">
          <ac:chgData name="Sebastian Giunta" userId="426adcadb63efdab" providerId="LiveId" clId="{E0C6E4E6-0010-4452-99FD-21F5881D3AB7}" dt="2022-08-04T08:41:58.612" v="1454" actId="26606"/>
          <ac:spMkLst>
            <pc:docMk/>
            <pc:sldMk cId="2829831300" sldId="263"/>
            <ac:spMk id="12" creationId="{F2A658D9-F185-44F1-BA33-D50320D1D078}"/>
          </ac:spMkLst>
        </pc:spChg>
        <pc:picChg chg="add mod">
          <ac:chgData name="Sebastian Giunta" userId="426adcadb63efdab" providerId="LiveId" clId="{E0C6E4E6-0010-4452-99FD-21F5881D3AB7}" dt="2022-08-05T23:28:39.268" v="7667" actId="1076"/>
          <ac:picMkLst>
            <pc:docMk/>
            <pc:sldMk cId="2829831300" sldId="263"/>
            <ac:picMk id="5" creationId="{31E3B63B-6D9E-E808-3B35-C4FFC66BBF2E}"/>
          </ac:picMkLst>
        </pc:picChg>
      </pc:sldChg>
      <pc:sldChg chg="modSp new del mod">
        <pc:chgData name="Sebastian Giunta" userId="426adcadb63efdab" providerId="LiveId" clId="{E0C6E4E6-0010-4452-99FD-21F5881D3AB7}" dt="2022-08-06T00:04:35.500" v="7675" actId="47"/>
        <pc:sldMkLst>
          <pc:docMk/>
          <pc:sldMk cId="1231818147" sldId="264"/>
        </pc:sldMkLst>
        <pc:spChg chg="mod">
          <ac:chgData name="Sebastian Giunta" userId="426adcadb63efdab" providerId="LiveId" clId="{E0C6E4E6-0010-4452-99FD-21F5881D3AB7}" dt="2022-08-04T08:48:30.676" v="1689" actId="20577"/>
          <ac:spMkLst>
            <pc:docMk/>
            <pc:sldMk cId="1231818147" sldId="264"/>
            <ac:spMk id="2" creationId="{E2E8D153-C7D2-49CD-3217-C25583C1AEC3}"/>
          </ac:spMkLst>
        </pc:spChg>
        <pc:spChg chg="mod">
          <ac:chgData name="Sebastian Giunta" userId="426adcadb63efdab" providerId="LiveId" clId="{E0C6E4E6-0010-4452-99FD-21F5881D3AB7}" dt="2022-08-04T08:48:35.229" v="1691" actId="20577"/>
          <ac:spMkLst>
            <pc:docMk/>
            <pc:sldMk cId="1231818147" sldId="264"/>
            <ac:spMk id="3" creationId="{C42C8F61-B5C9-DBB8-735E-7CAC025D5FB3}"/>
          </ac:spMkLst>
        </pc:spChg>
      </pc:sldChg>
      <pc:sldChg chg="delSp add del setBg delDesignElem">
        <pc:chgData name="Sebastian Giunta" userId="426adcadb63efdab" providerId="LiveId" clId="{E0C6E4E6-0010-4452-99FD-21F5881D3AB7}" dt="2022-08-06T00:04:30.653" v="7674" actId="47"/>
        <pc:sldMkLst>
          <pc:docMk/>
          <pc:sldMk cId="3713234017" sldId="265"/>
        </pc:sldMkLst>
        <pc:spChg chg="del">
          <ac:chgData name="Sebastian Giunta" userId="426adcadb63efdab" providerId="LiveId" clId="{E0C6E4E6-0010-4452-99FD-21F5881D3AB7}" dt="2022-08-04T08:49:37.091" v="1693"/>
          <ac:spMkLst>
            <pc:docMk/>
            <pc:sldMk cId="3713234017" sldId="265"/>
            <ac:spMk id="8" creationId="{C33976D1-3430-450C-A978-87A9A6E8E71F}"/>
          </ac:spMkLst>
        </pc:spChg>
        <pc:spChg chg="del">
          <ac:chgData name="Sebastian Giunta" userId="426adcadb63efdab" providerId="LiveId" clId="{E0C6E4E6-0010-4452-99FD-21F5881D3AB7}" dt="2022-08-04T08:49:37.091" v="1693"/>
          <ac:spMkLst>
            <pc:docMk/>
            <pc:sldMk cId="3713234017" sldId="265"/>
            <ac:spMk id="10" creationId="{7D6AAC78-7D86-415A-ADC1-2B474807960C}"/>
          </ac:spMkLst>
        </pc:spChg>
        <pc:spChg chg="del">
          <ac:chgData name="Sebastian Giunta" userId="426adcadb63efdab" providerId="LiveId" clId="{E0C6E4E6-0010-4452-99FD-21F5881D3AB7}" dt="2022-08-04T08:49:37.091" v="1693"/>
          <ac:spMkLst>
            <pc:docMk/>
            <pc:sldMk cId="3713234017" sldId="265"/>
            <ac:spMk id="12" creationId="{F2A658D9-F185-44F1-BA33-D50320D1D078}"/>
          </ac:spMkLst>
        </pc:spChg>
      </pc:sldChg>
      <pc:sldChg chg="addSp delSp modSp add mod">
        <pc:chgData name="Sebastian Giunta" userId="426adcadb63efdab" providerId="LiveId" clId="{E0C6E4E6-0010-4452-99FD-21F5881D3AB7}" dt="2022-08-04T08:50:27.302" v="1718" actId="20577"/>
        <pc:sldMkLst>
          <pc:docMk/>
          <pc:sldMk cId="3707676268" sldId="266"/>
        </pc:sldMkLst>
        <pc:spChg chg="mod">
          <ac:chgData name="Sebastian Giunta" userId="426adcadb63efdab" providerId="LiveId" clId="{E0C6E4E6-0010-4452-99FD-21F5881D3AB7}" dt="2022-08-04T08:49:45.872" v="1704" actId="20577"/>
          <ac:spMkLst>
            <pc:docMk/>
            <pc:sldMk cId="3707676268" sldId="266"/>
            <ac:spMk id="2" creationId="{E9094D36-7EC3-6729-BC77-A641D9722271}"/>
          </ac:spMkLst>
        </pc:spChg>
        <pc:spChg chg="del">
          <ac:chgData name="Sebastian Giunta" userId="426adcadb63efdab" providerId="LiveId" clId="{E0C6E4E6-0010-4452-99FD-21F5881D3AB7}" dt="2022-08-04T08:49:56.803" v="1705" actId="478"/>
          <ac:spMkLst>
            <pc:docMk/>
            <pc:sldMk cId="3707676268" sldId="266"/>
            <ac:spMk id="3" creationId="{B45B30FB-56D9-043B-4F64-7ADC249660A6}"/>
          </ac:spMkLst>
        </pc:spChg>
        <pc:spChg chg="add mod">
          <ac:chgData name="Sebastian Giunta" userId="426adcadb63efdab" providerId="LiveId" clId="{E0C6E4E6-0010-4452-99FD-21F5881D3AB7}" dt="2022-08-04T08:50:27.302" v="1718" actId="20577"/>
          <ac:spMkLst>
            <pc:docMk/>
            <pc:sldMk cId="3707676268" sldId="266"/>
            <ac:spMk id="5" creationId="{8983D660-F039-D4DB-3316-47E3FA4F9BFA}"/>
          </ac:spMkLst>
        </pc:spChg>
        <pc:spChg chg="del">
          <ac:chgData name="Sebastian Giunta" userId="426adcadb63efdab" providerId="LiveId" clId="{E0C6E4E6-0010-4452-99FD-21F5881D3AB7}" dt="2022-08-04T08:49:58.911" v="1706" actId="478"/>
          <ac:spMkLst>
            <pc:docMk/>
            <pc:sldMk cId="3707676268" sldId="266"/>
            <ac:spMk id="11" creationId="{1954FF61-909F-7A0F-CC77-BEC97623A354}"/>
          </ac:spMkLst>
        </pc:spChg>
      </pc:sldChg>
      <pc:sldChg chg="addSp delSp modSp add mod modNotesTx">
        <pc:chgData name="Sebastian Giunta" userId="426adcadb63efdab" providerId="LiveId" clId="{E0C6E4E6-0010-4452-99FD-21F5881D3AB7}" dt="2022-08-09T02:58:46.847" v="13556" actId="20577"/>
        <pc:sldMkLst>
          <pc:docMk/>
          <pc:sldMk cId="2565385776" sldId="267"/>
        </pc:sldMkLst>
        <pc:spChg chg="mod">
          <ac:chgData name="Sebastian Giunta" userId="426adcadb63efdab" providerId="LiveId" clId="{E0C6E4E6-0010-4452-99FD-21F5881D3AB7}" dt="2022-08-04T10:00:50.424" v="3479" actId="20577"/>
          <ac:spMkLst>
            <pc:docMk/>
            <pc:sldMk cId="2565385776" sldId="267"/>
            <ac:spMk id="2" creationId="{E9094D36-7EC3-6729-BC77-A641D9722271}"/>
          </ac:spMkLst>
        </pc:spChg>
        <pc:spChg chg="del">
          <ac:chgData name="Sebastian Giunta" userId="426adcadb63efdab" providerId="LiveId" clId="{E0C6E4E6-0010-4452-99FD-21F5881D3AB7}" dt="2022-08-04T08:54:16.165" v="1838" actId="478"/>
          <ac:spMkLst>
            <pc:docMk/>
            <pc:sldMk cId="2565385776" sldId="267"/>
            <ac:spMk id="3" creationId="{B45B30FB-56D9-043B-4F64-7ADC249660A6}"/>
          </ac:spMkLst>
        </pc:spChg>
        <pc:spChg chg="add mod">
          <ac:chgData name="Sebastian Giunta" userId="426adcadb63efdab" providerId="LiveId" clId="{E0C6E4E6-0010-4452-99FD-21F5881D3AB7}" dt="2022-08-04T22:12:08.464" v="3775" actId="1076"/>
          <ac:spMkLst>
            <pc:docMk/>
            <pc:sldMk cId="2565385776" sldId="267"/>
            <ac:spMk id="5" creationId="{D68EA1FF-8632-4E16-BC07-CFA15DC35430}"/>
          </ac:spMkLst>
        </pc:spChg>
        <pc:spChg chg="del">
          <ac:chgData name="Sebastian Giunta" userId="426adcadb63efdab" providerId="LiveId" clId="{E0C6E4E6-0010-4452-99FD-21F5881D3AB7}" dt="2022-08-04T08:54:17.729" v="1839" actId="478"/>
          <ac:spMkLst>
            <pc:docMk/>
            <pc:sldMk cId="2565385776" sldId="267"/>
            <ac:spMk id="11" creationId="{1954FF61-909F-7A0F-CC77-BEC97623A354}"/>
          </ac:spMkLst>
        </pc:spChg>
        <pc:spChg chg="add mod">
          <ac:chgData name="Sebastian Giunta" userId="426adcadb63efdab" providerId="LiveId" clId="{E0C6E4E6-0010-4452-99FD-21F5881D3AB7}" dt="2022-08-04T09:45:57.129" v="2492" actId="20577"/>
          <ac:spMkLst>
            <pc:docMk/>
            <pc:sldMk cId="2565385776" sldId="267"/>
            <ac:spMk id="13" creationId="{B8232536-9A1D-16E0-F048-69BBCD5CB1D5}"/>
          </ac:spMkLst>
        </pc:spChg>
        <pc:spChg chg="add mod">
          <ac:chgData name="Sebastian Giunta" userId="426adcadb63efdab" providerId="LiveId" clId="{E0C6E4E6-0010-4452-99FD-21F5881D3AB7}" dt="2022-08-04T10:00:36.663" v="3464" actId="27636"/>
          <ac:spMkLst>
            <pc:docMk/>
            <pc:sldMk cId="2565385776" sldId="267"/>
            <ac:spMk id="14" creationId="{45074783-F7BF-B7A0-D628-84EB6C834E10}"/>
          </ac:spMkLst>
        </pc:spChg>
        <pc:spChg chg="add mod">
          <ac:chgData name="Sebastian Giunta" userId="426adcadb63efdab" providerId="LiveId" clId="{E0C6E4E6-0010-4452-99FD-21F5881D3AB7}" dt="2022-08-04T22:12:49.557" v="3776" actId="20577"/>
          <ac:spMkLst>
            <pc:docMk/>
            <pc:sldMk cId="2565385776" sldId="267"/>
            <ac:spMk id="15" creationId="{F8A995A9-F0BF-36EA-715D-7652EC030A46}"/>
          </ac:spMkLst>
        </pc:spChg>
      </pc:sldChg>
      <pc:sldChg chg="addSp delSp modSp add mod modNotesTx">
        <pc:chgData name="Sebastian Giunta" userId="426adcadb63efdab" providerId="LiveId" clId="{E0C6E4E6-0010-4452-99FD-21F5881D3AB7}" dt="2022-08-09T03:02:32.864" v="13855" actId="20577"/>
        <pc:sldMkLst>
          <pc:docMk/>
          <pc:sldMk cId="1912679777" sldId="268"/>
        </pc:sldMkLst>
        <pc:spChg chg="mod">
          <ac:chgData name="Sebastian Giunta" userId="426adcadb63efdab" providerId="LiveId" clId="{E0C6E4E6-0010-4452-99FD-21F5881D3AB7}" dt="2022-08-04T10:00:54.313" v="3483" actId="20577"/>
          <ac:spMkLst>
            <pc:docMk/>
            <pc:sldMk cId="1912679777" sldId="268"/>
            <ac:spMk id="2" creationId="{E9094D36-7EC3-6729-BC77-A641D9722271}"/>
          </ac:spMkLst>
        </pc:spChg>
        <pc:spChg chg="add mod">
          <ac:chgData name="Sebastian Giunta" userId="426adcadb63efdab" providerId="LiveId" clId="{E0C6E4E6-0010-4452-99FD-21F5881D3AB7}" dt="2022-08-09T03:01:50.520" v="13851" actId="255"/>
          <ac:spMkLst>
            <pc:docMk/>
            <pc:sldMk cId="1912679777" sldId="268"/>
            <ac:spMk id="4" creationId="{C7945376-22A2-37DE-9C68-A11C7BB2C0BC}"/>
          </ac:spMkLst>
        </pc:spChg>
        <pc:spChg chg="del">
          <ac:chgData name="Sebastian Giunta" userId="426adcadb63efdab" providerId="LiveId" clId="{E0C6E4E6-0010-4452-99FD-21F5881D3AB7}" dt="2022-08-04T09:51:27.271" v="2891" actId="478"/>
          <ac:spMkLst>
            <pc:docMk/>
            <pc:sldMk cId="1912679777" sldId="268"/>
            <ac:spMk id="5" creationId="{D68EA1FF-8632-4E16-BC07-CFA15DC35430}"/>
          </ac:spMkLst>
        </pc:spChg>
        <pc:spChg chg="del">
          <ac:chgData name="Sebastian Giunta" userId="426adcadb63efdab" providerId="LiveId" clId="{E0C6E4E6-0010-4452-99FD-21F5881D3AB7}" dt="2022-08-04T09:51:28.489" v="2892" actId="478"/>
          <ac:spMkLst>
            <pc:docMk/>
            <pc:sldMk cId="1912679777" sldId="268"/>
            <ac:spMk id="14" creationId="{45074783-F7BF-B7A0-D628-84EB6C834E10}"/>
          </ac:spMkLst>
        </pc:spChg>
      </pc:sldChg>
      <pc:sldChg chg="modSp add ord">
        <pc:chgData name="Sebastian Giunta" userId="426adcadb63efdab" providerId="LiveId" clId="{E0C6E4E6-0010-4452-99FD-21F5881D3AB7}" dt="2022-08-04T23:26:25.789" v="5990" actId="20577"/>
        <pc:sldMkLst>
          <pc:docMk/>
          <pc:sldMk cId="2763206217" sldId="269"/>
        </pc:sldMkLst>
        <pc:graphicFrameChg chg="mod">
          <ac:chgData name="Sebastian Giunta" userId="426adcadb63efdab" providerId="LiveId" clId="{E0C6E4E6-0010-4452-99FD-21F5881D3AB7}" dt="2022-08-04T23:26:25.789" v="5990" actId="20577"/>
          <ac:graphicFrameMkLst>
            <pc:docMk/>
            <pc:sldMk cId="2763206217" sldId="269"/>
            <ac:graphicFrameMk id="5" creationId="{51938B4F-26EE-4238-880D-3CE26A7E4AED}"/>
          </ac:graphicFrameMkLst>
        </pc:graphicFrameChg>
      </pc:sldChg>
      <pc:sldChg chg="modSp add ord">
        <pc:chgData name="Sebastian Giunta" userId="426adcadb63efdab" providerId="LiveId" clId="{E0C6E4E6-0010-4452-99FD-21F5881D3AB7}" dt="2022-08-04T23:26:17.977" v="5979" actId="20577"/>
        <pc:sldMkLst>
          <pc:docMk/>
          <pc:sldMk cId="2655315336" sldId="270"/>
        </pc:sldMkLst>
        <pc:graphicFrameChg chg="mod">
          <ac:chgData name="Sebastian Giunta" userId="426adcadb63efdab" providerId="LiveId" clId="{E0C6E4E6-0010-4452-99FD-21F5881D3AB7}" dt="2022-08-04T23:26:17.977" v="5979" actId="20577"/>
          <ac:graphicFrameMkLst>
            <pc:docMk/>
            <pc:sldMk cId="2655315336" sldId="270"/>
            <ac:graphicFrameMk id="5" creationId="{51938B4F-26EE-4238-880D-3CE26A7E4AED}"/>
          </ac:graphicFrameMkLst>
        </pc:graphicFrameChg>
      </pc:sldChg>
      <pc:sldChg chg="modSp add ord">
        <pc:chgData name="Sebastian Giunta" userId="426adcadb63efdab" providerId="LiveId" clId="{E0C6E4E6-0010-4452-99FD-21F5881D3AB7}" dt="2022-08-04T23:26:09.229" v="5966" actId="20577"/>
        <pc:sldMkLst>
          <pc:docMk/>
          <pc:sldMk cId="3126383966" sldId="271"/>
        </pc:sldMkLst>
        <pc:graphicFrameChg chg="mod">
          <ac:chgData name="Sebastian Giunta" userId="426adcadb63efdab" providerId="LiveId" clId="{E0C6E4E6-0010-4452-99FD-21F5881D3AB7}" dt="2022-08-04T23:26:09.229" v="5966" actId="20577"/>
          <ac:graphicFrameMkLst>
            <pc:docMk/>
            <pc:sldMk cId="3126383966" sldId="271"/>
            <ac:graphicFrameMk id="5" creationId="{51938B4F-26EE-4238-880D-3CE26A7E4AED}"/>
          </ac:graphicFrameMkLst>
        </pc:graphicFrameChg>
      </pc:sldChg>
      <pc:sldChg chg="modSp add ord">
        <pc:chgData name="Sebastian Giunta" userId="426adcadb63efdab" providerId="LiveId" clId="{E0C6E4E6-0010-4452-99FD-21F5881D3AB7}" dt="2022-08-04T23:25:55.228" v="5955"/>
        <pc:sldMkLst>
          <pc:docMk/>
          <pc:sldMk cId="1723988575" sldId="272"/>
        </pc:sldMkLst>
        <pc:graphicFrameChg chg="mod">
          <ac:chgData name="Sebastian Giunta" userId="426adcadb63efdab" providerId="LiveId" clId="{E0C6E4E6-0010-4452-99FD-21F5881D3AB7}" dt="2022-08-04T23:25:55.228" v="5955"/>
          <ac:graphicFrameMkLst>
            <pc:docMk/>
            <pc:sldMk cId="1723988575" sldId="272"/>
            <ac:graphicFrameMk id="5" creationId="{51938B4F-26EE-4238-880D-3CE26A7E4AED}"/>
          </ac:graphicFrameMkLst>
        </pc:graphicFrameChg>
      </pc:sldChg>
      <pc:sldChg chg="addSp delSp modSp add mod ord modNotesTx">
        <pc:chgData name="Sebastian Giunta" userId="426adcadb63efdab" providerId="LiveId" clId="{E0C6E4E6-0010-4452-99FD-21F5881D3AB7}" dt="2022-08-09T03:08:39.058" v="14306" actId="20577"/>
        <pc:sldMkLst>
          <pc:docMk/>
          <pc:sldMk cId="2257853495" sldId="273"/>
        </pc:sldMkLst>
        <pc:spChg chg="mod">
          <ac:chgData name="Sebastian Giunta" userId="426adcadb63efdab" providerId="LiveId" clId="{E0C6E4E6-0010-4452-99FD-21F5881D3AB7}" dt="2022-08-04T22:14:08.214" v="3797" actId="20577"/>
          <ac:spMkLst>
            <pc:docMk/>
            <pc:sldMk cId="2257853495" sldId="273"/>
            <ac:spMk id="2" creationId="{E9094D36-7EC3-6729-BC77-A641D9722271}"/>
          </ac:spMkLst>
        </pc:spChg>
        <pc:spChg chg="del">
          <ac:chgData name="Sebastian Giunta" userId="426adcadb63efdab" providerId="LiveId" clId="{E0C6E4E6-0010-4452-99FD-21F5881D3AB7}" dt="2022-08-04T22:14:42.347" v="3798" actId="478"/>
          <ac:spMkLst>
            <pc:docMk/>
            <pc:sldMk cId="2257853495" sldId="273"/>
            <ac:spMk id="3" creationId="{B45B30FB-56D9-043B-4F64-7ADC249660A6}"/>
          </ac:spMkLst>
        </pc:spChg>
        <pc:spChg chg="add mod">
          <ac:chgData name="Sebastian Giunta" userId="426adcadb63efdab" providerId="LiveId" clId="{E0C6E4E6-0010-4452-99FD-21F5881D3AB7}" dt="2022-08-04T22:47:33.136" v="5056" actId="20577"/>
          <ac:spMkLst>
            <pc:docMk/>
            <pc:sldMk cId="2257853495" sldId="273"/>
            <ac:spMk id="5" creationId="{B11CE02C-D067-7744-2F3B-D8A189018423}"/>
          </ac:spMkLst>
        </pc:spChg>
        <pc:spChg chg="del">
          <ac:chgData name="Sebastian Giunta" userId="426adcadb63efdab" providerId="LiveId" clId="{E0C6E4E6-0010-4452-99FD-21F5881D3AB7}" dt="2022-08-04T22:14:43.674" v="3799" actId="478"/>
          <ac:spMkLst>
            <pc:docMk/>
            <pc:sldMk cId="2257853495" sldId="273"/>
            <ac:spMk id="11" creationId="{1954FF61-909F-7A0F-CC77-BEC97623A354}"/>
          </ac:spMkLst>
        </pc:spChg>
        <pc:spChg chg="add mod">
          <ac:chgData name="Sebastian Giunta" userId="426adcadb63efdab" providerId="LiveId" clId="{E0C6E4E6-0010-4452-99FD-21F5881D3AB7}" dt="2022-08-04T22:42:07.197" v="4977" actId="27636"/>
          <ac:spMkLst>
            <pc:docMk/>
            <pc:sldMk cId="2257853495" sldId="273"/>
            <ac:spMk id="13" creationId="{605D68AF-1082-8341-DD88-8EDEE12C619B}"/>
          </ac:spMkLst>
        </pc:spChg>
      </pc:sldChg>
      <pc:sldChg chg="addSp delSp modSp add mod ord setBg modNotesTx">
        <pc:chgData name="Sebastian Giunta" userId="426adcadb63efdab" providerId="LiveId" clId="{E0C6E4E6-0010-4452-99FD-21F5881D3AB7}" dt="2022-08-09T03:10:34.971" v="14470" actId="20577"/>
        <pc:sldMkLst>
          <pc:docMk/>
          <pc:sldMk cId="251234541" sldId="274"/>
        </pc:sldMkLst>
        <pc:spChg chg="mod">
          <ac:chgData name="Sebastian Giunta" userId="426adcadb63efdab" providerId="LiveId" clId="{E0C6E4E6-0010-4452-99FD-21F5881D3AB7}" dt="2022-08-04T23:02:45.971" v="5082" actId="1076"/>
          <ac:spMkLst>
            <pc:docMk/>
            <pc:sldMk cId="251234541" sldId="274"/>
            <ac:spMk id="2" creationId="{E9094D36-7EC3-6729-BC77-A641D9722271}"/>
          </ac:spMkLst>
        </pc:spChg>
        <pc:spChg chg="del">
          <ac:chgData name="Sebastian Giunta" userId="426adcadb63efdab" providerId="LiveId" clId="{E0C6E4E6-0010-4452-99FD-21F5881D3AB7}" dt="2022-08-04T22:59:03.359" v="5068" actId="478"/>
          <ac:spMkLst>
            <pc:docMk/>
            <pc:sldMk cId="251234541" sldId="274"/>
            <ac:spMk id="4" creationId="{C7945376-22A2-37DE-9C68-A11C7BB2C0BC}"/>
          </ac:spMkLst>
        </pc:spChg>
        <pc:spChg chg="add del mod">
          <ac:chgData name="Sebastian Giunta" userId="426adcadb63efdab" providerId="LiveId" clId="{E0C6E4E6-0010-4452-99FD-21F5881D3AB7}" dt="2022-08-04T22:59:05.409" v="5069" actId="478"/>
          <ac:spMkLst>
            <pc:docMk/>
            <pc:sldMk cId="251234541" sldId="274"/>
            <ac:spMk id="5" creationId="{25291FC9-42D6-9B3C-A403-B2E423627E27}"/>
          </ac:spMkLst>
        </pc:spChg>
        <pc:spChg chg="add mod">
          <ac:chgData name="Sebastian Giunta" userId="426adcadb63efdab" providerId="LiveId" clId="{E0C6E4E6-0010-4452-99FD-21F5881D3AB7}" dt="2022-08-06T00:19:14.259" v="8595" actId="1037"/>
          <ac:spMkLst>
            <pc:docMk/>
            <pc:sldMk cId="251234541" sldId="274"/>
            <ac:spMk id="6" creationId="{32E062B9-02F5-815E-E0BD-311F388F2855}"/>
          </ac:spMkLst>
        </pc:spChg>
        <pc:spChg chg="del">
          <ac:chgData name="Sebastian Giunta" userId="426adcadb63efdab" providerId="LiveId" clId="{E0C6E4E6-0010-4452-99FD-21F5881D3AB7}" dt="2022-08-04T23:02:33.747" v="5079" actId="26606"/>
          <ac:spMkLst>
            <pc:docMk/>
            <pc:sldMk cId="251234541" sldId="274"/>
            <ac:spMk id="8" creationId="{C33976D1-3430-450C-A978-87A9A6E8E71F}"/>
          </ac:spMkLst>
        </pc:spChg>
        <pc:spChg chg="del">
          <ac:chgData name="Sebastian Giunta" userId="426adcadb63efdab" providerId="LiveId" clId="{E0C6E4E6-0010-4452-99FD-21F5881D3AB7}" dt="2022-08-04T23:02:33.747" v="5079" actId="26606"/>
          <ac:spMkLst>
            <pc:docMk/>
            <pc:sldMk cId="251234541" sldId="274"/>
            <ac:spMk id="10" creationId="{7D6AAC78-7D86-415A-ADC1-2B474807960C}"/>
          </ac:spMkLst>
        </pc:spChg>
        <pc:spChg chg="del">
          <ac:chgData name="Sebastian Giunta" userId="426adcadb63efdab" providerId="LiveId" clId="{E0C6E4E6-0010-4452-99FD-21F5881D3AB7}" dt="2022-08-04T23:02:33.747" v="5079" actId="26606"/>
          <ac:spMkLst>
            <pc:docMk/>
            <pc:sldMk cId="251234541" sldId="274"/>
            <ac:spMk id="12" creationId="{F2A658D9-F185-44F1-BA33-D50320D1D078}"/>
          </ac:spMkLst>
        </pc:spChg>
        <pc:spChg chg="ord">
          <ac:chgData name="Sebastian Giunta" userId="426adcadb63efdab" providerId="LiveId" clId="{E0C6E4E6-0010-4452-99FD-21F5881D3AB7}" dt="2022-08-04T23:02:33.747" v="5079" actId="26606"/>
          <ac:spMkLst>
            <pc:docMk/>
            <pc:sldMk cId="251234541" sldId="274"/>
            <ac:spMk id="13" creationId="{B8232536-9A1D-16E0-F048-69BBCD5CB1D5}"/>
          </ac:spMkLst>
        </pc:spChg>
        <pc:spChg chg="add del mod">
          <ac:chgData name="Sebastian Giunta" userId="426adcadb63efdab" providerId="LiveId" clId="{E0C6E4E6-0010-4452-99FD-21F5881D3AB7}" dt="2022-08-04T23:04:41.225" v="5120" actId="478"/>
          <ac:spMkLst>
            <pc:docMk/>
            <pc:sldMk cId="251234541" sldId="274"/>
            <ac:spMk id="15" creationId="{8A03DBDF-AD00-E34F-1038-3AC41E1378E6}"/>
          </ac:spMkLst>
        </pc:spChg>
        <pc:spChg chg="add mod">
          <ac:chgData name="Sebastian Giunta" userId="426adcadb63efdab" providerId="LiveId" clId="{E0C6E4E6-0010-4452-99FD-21F5881D3AB7}" dt="2022-08-06T00:19:20.321" v="8631" actId="1037"/>
          <ac:spMkLst>
            <pc:docMk/>
            <pc:sldMk cId="251234541" sldId="274"/>
            <ac:spMk id="16" creationId="{387199CF-A5E7-21A0-3D21-E4F30F071CE2}"/>
          </ac:spMkLst>
        </pc:spChg>
        <pc:spChg chg="add mod">
          <ac:chgData name="Sebastian Giunta" userId="426adcadb63efdab" providerId="LiveId" clId="{E0C6E4E6-0010-4452-99FD-21F5881D3AB7}" dt="2022-08-09T02:37:54.324" v="12387" actId="20577"/>
          <ac:spMkLst>
            <pc:docMk/>
            <pc:sldMk cId="251234541" sldId="274"/>
            <ac:spMk id="17" creationId="{6707D4E4-2AD2-68E0-DEE5-09BA45DB3093}"/>
          </ac:spMkLst>
        </pc:spChg>
        <pc:spChg chg="add mod">
          <ac:chgData name="Sebastian Giunta" userId="426adcadb63efdab" providerId="LiveId" clId="{E0C6E4E6-0010-4452-99FD-21F5881D3AB7}" dt="2022-08-06T00:19:30.945" v="8634" actId="27636"/>
          <ac:spMkLst>
            <pc:docMk/>
            <pc:sldMk cId="251234541" sldId="274"/>
            <ac:spMk id="18" creationId="{B8FDD5AC-880C-2FED-59C3-97A0C81A40A2}"/>
          </ac:spMkLst>
        </pc:spChg>
        <pc:spChg chg="add">
          <ac:chgData name="Sebastian Giunta" userId="426adcadb63efdab" providerId="LiveId" clId="{E0C6E4E6-0010-4452-99FD-21F5881D3AB7}" dt="2022-08-04T23:02:33.747" v="5079" actId="26606"/>
          <ac:spMkLst>
            <pc:docMk/>
            <pc:sldMk cId="251234541" sldId="274"/>
            <ac:spMk id="1035" creationId="{E9F26AF7-9AC1-49A4-8F89-2C63E1C0A0BB}"/>
          </ac:spMkLst>
        </pc:spChg>
        <pc:picChg chg="add mod">
          <ac:chgData name="Sebastian Giunta" userId="426adcadb63efdab" providerId="LiveId" clId="{E0C6E4E6-0010-4452-99FD-21F5881D3AB7}" dt="2022-08-06T00:19:08.351" v="8564" actId="1076"/>
          <ac:picMkLst>
            <pc:docMk/>
            <pc:sldMk cId="251234541" sldId="274"/>
            <ac:picMk id="1026" creationId="{86654206-975E-0F30-5431-05E4A30CB05E}"/>
          </ac:picMkLst>
        </pc:picChg>
        <pc:picChg chg="add del">
          <ac:chgData name="Sebastian Giunta" userId="426adcadb63efdab" providerId="LiveId" clId="{E0C6E4E6-0010-4452-99FD-21F5881D3AB7}" dt="2022-08-04T23:00:55.915" v="5075" actId="478"/>
          <ac:picMkLst>
            <pc:docMk/>
            <pc:sldMk cId="251234541" sldId="274"/>
            <ac:picMk id="1028" creationId="{4F7503E4-5C0B-0D0D-3882-BB44DB99C204}"/>
          </ac:picMkLst>
        </pc:picChg>
        <pc:picChg chg="add del mod">
          <ac:chgData name="Sebastian Giunta" userId="426adcadb63efdab" providerId="LiveId" clId="{E0C6E4E6-0010-4452-99FD-21F5881D3AB7}" dt="2022-08-04T23:18:47.148" v="5656" actId="478"/>
          <ac:picMkLst>
            <pc:docMk/>
            <pc:sldMk cId="251234541" sldId="274"/>
            <ac:picMk id="1030" creationId="{05E05FC7-F08C-F89B-4C67-53C15F8A71A4}"/>
          </ac:picMkLst>
        </pc:picChg>
        <pc:picChg chg="add del mod">
          <ac:chgData name="Sebastian Giunta" userId="426adcadb63efdab" providerId="LiveId" clId="{E0C6E4E6-0010-4452-99FD-21F5881D3AB7}" dt="2022-08-06T00:18:59.037" v="8560" actId="478"/>
          <ac:picMkLst>
            <pc:docMk/>
            <pc:sldMk cId="251234541" sldId="274"/>
            <ac:picMk id="1032" creationId="{FD3AA99E-894C-07A9-4C64-5B69D8B0565C}"/>
          </ac:picMkLst>
        </pc:picChg>
        <pc:picChg chg="add mod">
          <ac:chgData name="Sebastian Giunta" userId="426adcadb63efdab" providerId="LiveId" clId="{E0C6E4E6-0010-4452-99FD-21F5881D3AB7}" dt="2022-08-09T03:09:37.513" v="14397" actId="1076"/>
          <ac:picMkLst>
            <pc:docMk/>
            <pc:sldMk cId="251234541" sldId="274"/>
            <ac:picMk id="5122" creationId="{9A3B5F1A-F1A0-611E-21FD-B1662230C679}"/>
          </ac:picMkLst>
        </pc:picChg>
      </pc:sldChg>
      <pc:sldChg chg="addSp delSp modSp add mod modNotesTx">
        <pc:chgData name="Sebastian Giunta" userId="426adcadb63efdab" providerId="LiveId" clId="{E0C6E4E6-0010-4452-99FD-21F5881D3AB7}" dt="2022-08-09T03:13:05.328" v="14734" actId="20577"/>
        <pc:sldMkLst>
          <pc:docMk/>
          <pc:sldMk cId="3346846486" sldId="275"/>
        </pc:sldMkLst>
        <pc:spChg chg="add mod">
          <ac:chgData name="Sebastian Giunta" userId="426adcadb63efdab" providerId="LiveId" clId="{E0C6E4E6-0010-4452-99FD-21F5881D3AB7}" dt="2022-08-09T02:38:29.940" v="12406" actId="14100"/>
          <ac:spMkLst>
            <pc:docMk/>
            <pc:sldMk cId="3346846486" sldId="275"/>
            <ac:spMk id="3" creationId="{97ED3693-76A1-6C1C-CDBC-7766C07C3688}"/>
          </ac:spMkLst>
        </pc:spChg>
        <pc:spChg chg="add del mod">
          <ac:chgData name="Sebastian Giunta" userId="426adcadb63efdab" providerId="LiveId" clId="{E0C6E4E6-0010-4452-99FD-21F5881D3AB7}" dt="2022-08-04T23:16:40.460" v="5516" actId="478"/>
          <ac:spMkLst>
            <pc:docMk/>
            <pc:sldMk cId="3346846486" sldId="275"/>
            <ac:spMk id="4" creationId="{54F0CDB0-50A4-EA0F-1691-38A3DA41448A}"/>
          </ac:spMkLst>
        </pc:spChg>
        <pc:spChg chg="del">
          <ac:chgData name="Sebastian Giunta" userId="426adcadb63efdab" providerId="LiveId" clId="{E0C6E4E6-0010-4452-99FD-21F5881D3AB7}" dt="2022-08-04T23:14:52.774" v="5506" actId="478"/>
          <ac:spMkLst>
            <pc:docMk/>
            <pc:sldMk cId="3346846486" sldId="275"/>
            <ac:spMk id="6" creationId="{32E062B9-02F5-815E-E0BD-311F388F2855}"/>
          </ac:spMkLst>
        </pc:spChg>
        <pc:spChg chg="add mod">
          <ac:chgData name="Sebastian Giunta" userId="426adcadb63efdab" providerId="LiveId" clId="{E0C6E4E6-0010-4452-99FD-21F5881D3AB7}" dt="2022-08-06T00:19:48.538" v="8636" actId="20577"/>
          <ac:spMkLst>
            <pc:docMk/>
            <pc:sldMk cId="3346846486" sldId="275"/>
            <ac:spMk id="9" creationId="{B33B3715-BE9F-0410-2BCC-2E0D7946DCF9}"/>
          </ac:spMkLst>
        </pc:spChg>
        <pc:spChg chg="add mod">
          <ac:chgData name="Sebastian Giunta" userId="426adcadb63efdab" providerId="LiveId" clId="{E0C6E4E6-0010-4452-99FD-21F5881D3AB7}" dt="2022-08-06T00:10:31.594" v="8037" actId="27636"/>
          <ac:spMkLst>
            <pc:docMk/>
            <pc:sldMk cId="3346846486" sldId="275"/>
            <ac:spMk id="12" creationId="{48194CD9-A673-538A-AD8A-8F3090D0CB69}"/>
          </ac:spMkLst>
        </pc:spChg>
        <pc:spChg chg="del">
          <ac:chgData name="Sebastian Giunta" userId="426adcadb63efdab" providerId="LiveId" clId="{E0C6E4E6-0010-4452-99FD-21F5881D3AB7}" dt="2022-08-04T23:14:51.318" v="5505" actId="478"/>
          <ac:spMkLst>
            <pc:docMk/>
            <pc:sldMk cId="3346846486" sldId="275"/>
            <ac:spMk id="16" creationId="{387199CF-A5E7-21A0-3D21-E4F30F071CE2}"/>
          </ac:spMkLst>
        </pc:spChg>
        <pc:spChg chg="del mod">
          <ac:chgData name="Sebastian Giunta" userId="426adcadb63efdab" providerId="LiveId" clId="{E0C6E4E6-0010-4452-99FD-21F5881D3AB7}" dt="2022-08-04T23:16:38.588" v="5515" actId="478"/>
          <ac:spMkLst>
            <pc:docMk/>
            <pc:sldMk cId="3346846486" sldId="275"/>
            <ac:spMk id="17" creationId="{6707D4E4-2AD2-68E0-DEE5-09BA45DB3093}"/>
          </ac:spMkLst>
        </pc:spChg>
        <pc:spChg chg="del">
          <ac:chgData name="Sebastian Giunta" userId="426adcadb63efdab" providerId="LiveId" clId="{E0C6E4E6-0010-4452-99FD-21F5881D3AB7}" dt="2022-08-04T23:15:06.562" v="5511" actId="21"/>
          <ac:spMkLst>
            <pc:docMk/>
            <pc:sldMk cId="3346846486" sldId="275"/>
            <ac:spMk id="18" creationId="{B8FDD5AC-880C-2FED-59C3-97A0C81A40A2}"/>
          </ac:spMkLst>
        </pc:spChg>
        <pc:picChg chg="del">
          <ac:chgData name="Sebastian Giunta" userId="426adcadb63efdab" providerId="LiveId" clId="{E0C6E4E6-0010-4452-99FD-21F5881D3AB7}" dt="2022-08-04T23:14:48.884" v="5503" actId="478"/>
          <ac:picMkLst>
            <pc:docMk/>
            <pc:sldMk cId="3346846486" sldId="275"/>
            <ac:picMk id="1026" creationId="{86654206-975E-0F30-5431-05E4A30CB05E}"/>
          </ac:picMkLst>
        </pc:picChg>
        <pc:picChg chg="del">
          <ac:chgData name="Sebastian Giunta" userId="426adcadb63efdab" providerId="LiveId" clId="{E0C6E4E6-0010-4452-99FD-21F5881D3AB7}" dt="2022-08-04T23:14:50.012" v="5504" actId="478"/>
          <ac:picMkLst>
            <pc:docMk/>
            <pc:sldMk cId="3346846486" sldId="275"/>
            <ac:picMk id="1030" creationId="{05E05FC7-F08C-F89B-4C67-53C15F8A71A4}"/>
          </ac:picMkLst>
        </pc:picChg>
        <pc:picChg chg="add del mod">
          <ac:chgData name="Sebastian Giunta" userId="426adcadb63efdab" providerId="LiveId" clId="{E0C6E4E6-0010-4452-99FD-21F5881D3AB7}" dt="2022-08-06T00:06:29.637" v="7682" actId="478"/>
          <ac:picMkLst>
            <pc:docMk/>
            <pc:sldMk cId="3346846486" sldId="275"/>
            <ac:picMk id="2050" creationId="{0AA6AFBD-0149-6044-37CD-2CC290F91111}"/>
          </ac:picMkLst>
        </pc:picChg>
        <pc:picChg chg="add mod">
          <ac:chgData name="Sebastian Giunta" userId="426adcadb63efdab" providerId="LiveId" clId="{E0C6E4E6-0010-4452-99FD-21F5881D3AB7}" dt="2022-08-06T00:07:00.569" v="7696" actId="1036"/>
          <ac:picMkLst>
            <pc:docMk/>
            <pc:sldMk cId="3346846486" sldId="275"/>
            <ac:picMk id="4098" creationId="{0A00CA77-09BC-EE43-EDAD-5FAE67F3DDA2}"/>
          </ac:picMkLst>
        </pc:picChg>
        <pc:picChg chg="add mod">
          <ac:chgData name="Sebastian Giunta" userId="426adcadb63efdab" providerId="LiveId" clId="{E0C6E4E6-0010-4452-99FD-21F5881D3AB7}" dt="2022-08-06T00:07:44.112" v="7703" actId="1076"/>
          <ac:picMkLst>
            <pc:docMk/>
            <pc:sldMk cId="3346846486" sldId="275"/>
            <ac:picMk id="4100" creationId="{DB4344AB-5355-5792-15B2-A3560AEF2DBE}"/>
          </ac:picMkLst>
        </pc:picChg>
      </pc:sldChg>
      <pc:sldChg chg="addSp delSp modSp add mod">
        <pc:chgData name="Sebastian Giunta" userId="426adcadb63efdab" providerId="LiveId" clId="{E0C6E4E6-0010-4452-99FD-21F5881D3AB7}" dt="2022-08-06T00:19:57.278" v="8638" actId="20577"/>
        <pc:sldMkLst>
          <pc:docMk/>
          <pc:sldMk cId="2488338050" sldId="276"/>
        </pc:sldMkLst>
        <pc:spChg chg="add mod">
          <ac:chgData name="Sebastian Giunta" userId="426adcadb63efdab" providerId="LiveId" clId="{E0C6E4E6-0010-4452-99FD-21F5881D3AB7}" dt="2022-08-06T00:14:56.730" v="8310" actId="208"/>
          <ac:spMkLst>
            <pc:docMk/>
            <pc:sldMk cId="2488338050" sldId="276"/>
            <ac:spMk id="3" creationId="{FAAD7B84-A6A6-0009-AA52-307F910FF907}"/>
          </ac:spMkLst>
        </pc:spChg>
        <pc:spChg chg="add mod">
          <ac:chgData name="Sebastian Giunta" userId="426adcadb63efdab" providerId="LiveId" clId="{E0C6E4E6-0010-4452-99FD-21F5881D3AB7}" dt="2022-08-06T00:15:34.575" v="8366" actId="20577"/>
          <ac:spMkLst>
            <pc:docMk/>
            <pc:sldMk cId="2488338050" sldId="276"/>
            <ac:spMk id="9" creationId="{5C4FB4FE-C1BC-3BB6-7F8B-EF69DB956CC7}"/>
          </ac:spMkLst>
        </pc:spChg>
        <pc:spChg chg="add mod">
          <ac:chgData name="Sebastian Giunta" userId="426adcadb63efdab" providerId="LiveId" clId="{E0C6E4E6-0010-4452-99FD-21F5881D3AB7}" dt="2022-08-06T00:19:57.278" v="8638" actId="20577"/>
          <ac:spMkLst>
            <pc:docMk/>
            <pc:sldMk cId="2488338050" sldId="276"/>
            <ac:spMk id="10" creationId="{74ABF203-50B0-8E34-666E-D9CA1D058A30}"/>
          </ac:spMkLst>
        </pc:spChg>
        <pc:spChg chg="del mod">
          <ac:chgData name="Sebastian Giunta" userId="426adcadb63efdab" providerId="LiveId" clId="{E0C6E4E6-0010-4452-99FD-21F5881D3AB7}" dt="2022-08-06T00:11:55.656" v="8159" actId="478"/>
          <ac:spMkLst>
            <pc:docMk/>
            <pc:sldMk cId="2488338050" sldId="276"/>
            <ac:spMk id="12" creationId="{48194CD9-A673-538A-AD8A-8F3090D0CB69}"/>
          </ac:spMkLst>
        </pc:spChg>
        <pc:picChg chg="del">
          <ac:chgData name="Sebastian Giunta" userId="426adcadb63efdab" providerId="LiveId" clId="{E0C6E4E6-0010-4452-99FD-21F5881D3AB7}" dt="2022-08-04T23:22:55.788" v="5888" actId="478"/>
          <ac:picMkLst>
            <pc:docMk/>
            <pc:sldMk cId="2488338050" sldId="276"/>
            <ac:picMk id="2050" creationId="{0AA6AFBD-0149-6044-37CD-2CC290F91111}"/>
          </ac:picMkLst>
        </pc:picChg>
        <pc:picChg chg="add del">
          <ac:chgData name="Sebastian Giunta" userId="426adcadb63efdab" providerId="LiveId" clId="{E0C6E4E6-0010-4452-99FD-21F5881D3AB7}" dt="2022-08-05T22:34:43.241" v="7657" actId="478"/>
          <ac:picMkLst>
            <pc:docMk/>
            <pc:sldMk cId="2488338050" sldId="276"/>
            <ac:picMk id="3074" creationId="{11981B54-6B20-D2AF-DF16-4F99282DEE2C}"/>
          </ac:picMkLst>
        </pc:picChg>
        <pc:picChg chg="add mod">
          <ac:chgData name="Sebastian Giunta" userId="426adcadb63efdab" providerId="LiveId" clId="{E0C6E4E6-0010-4452-99FD-21F5881D3AB7}" dt="2022-08-06T00:11:20.822" v="8153" actId="1076"/>
          <ac:picMkLst>
            <pc:docMk/>
            <pc:sldMk cId="2488338050" sldId="276"/>
            <ac:picMk id="3076" creationId="{DD482262-CE81-4346-6F76-B88625F2E167}"/>
          </ac:picMkLst>
        </pc:picChg>
        <pc:picChg chg="add mod">
          <ac:chgData name="Sebastian Giunta" userId="426adcadb63efdab" providerId="LiveId" clId="{E0C6E4E6-0010-4452-99FD-21F5881D3AB7}" dt="2022-08-06T00:11:39.052" v="8158" actId="1076"/>
          <ac:picMkLst>
            <pc:docMk/>
            <pc:sldMk cId="2488338050" sldId="276"/>
            <ac:picMk id="3078" creationId="{B5AD618F-C3EF-20F4-90D0-35FCE1B861C1}"/>
          </ac:picMkLst>
        </pc:picChg>
      </pc:sldChg>
      <pc:sldChg chg="modSp add ord">
        <pc:chgData name="Sebastian Giunta" userId="426adcadb63efdab" providerId="LiveId" clId="{E0C6E4E6-0010-4452-99FD-21F5881D3AB7}" dt="2022-08-04T23:25:47.060" v="5953" actId="20577"/>
        <pc:sldMkLst>
          <pc:docMk/>
          <pc:sldMk cId="507988257" sldId="277"/>
        </pc:sldMkLst>
        <pc:graphicFrameChg chg="mod">
          <ac:chgData name="Sebastian Giunta" userId="426adcadb63efdab" providerId="LiveId" clId="{E0C6E4E6-0010-4452-99FD-21F5881D3AB7}" dt="2022-08-04T23:25:47.060" v="5953" actId="20577"/>
          <ac:graphicFrameMkLst>
            <pc:docMk/>
            <pc:sldMk cId="507988257" sldId="277"/>
            <ac:graphicFrameMk id="5" creationId="{51938B4F-26EE-4238-880D-3CE26A7E4AED}"/>
          </ac:graphicFrameMkLst>
        </pc:graphicFrameChg>
      </pc:sldChg>
      <pc:sldChg chg="modSp add ord">
        <pc:chgData name="Sebastian Giunta" userId="426adcadb63efdab" providerId="LiveId" clId="{E0C6E4E6-0010-4452-99FD-21F5881D3AB7}" dt="2022-08-04T23:25:30.994" v="5938" actId="113"/>
        <pc:sldMkLst>
          <pc:docMk/>
          <pc:sldMk cId="3988530070" sldId="278"/>
        </pc:sldMkLst>
        <pc:graphicFrameChg chg="mod">
          <ac:chgData name="Sebastian Giunta" userId="426adcadb63efdab" providerId="LiveId" clId="{E0C6E4E6-0010-4452-99FD-21F5881D3AB7}" dt="2022-08-04T23:25:30.994" v="5938" actId="113"/>
          <ac:graphicFrameMkLst>
            <pc:docMk/>
            <pc:sldMk cId="3988530070" sldId="278"/>
            <ac:graphicFrameMk id="5" creationId="{51938B4F-26EE-4238-880D-3CE26A7E4AED}"/>
          </ac:graphicFrameMkLst>
        </pc:graphicFrameChg>
      </pc:sldChg>
      <pc:sldChg chg="addSp delSp modSp add del mod ord setBg">
        <pc:chgData name="Sebastian Giunta" userId="426adcadb63efdab" providerId="LiveId" clId="{E0C6E4E6-0010-4452-99FD-21F5881D3AB7}" dt="2022-08-05T22:13:02.082" v="7069" actId="2696"/>
        <pc:sldMkLst>
          <pc:docMk/>
          <pc:sldMk cId="3004994628" sldId="279"/>
        </pc:sldMkLst>
        <pc:spChg chg="mod">
          <ac:chgData name="Sebastian Giunta" userId="426adcadb63efdab" providerId="LiveId" clId="{E0C6E4E6-0010-4452-99FD-21F5881D3AB7}" dt="2022-08-04T23:26:49.797" v="6012" actId="20577"/>
          <ac:spMkLst>
            <pc:docMk/>
            <pc:sldMk cId="3004994628" sldId="279"/>
            <ac:spMk id="2" creationId="{E9094D36-7EC3-6729-BC77-A641D9722271}"/>
          </ac:spMkLst>
        </pc:spChg>
        <pc:spChg chg="add del mod">
          <ac:chgData name="Sebastian Giunta" userId="426adcadb63efdab" providerId="LiveId" clId="{E0C6E4E6-0010-4452-99FD-21F5881D3AB7}" dt="2022-08-05T22:05:14.037" v="6630" actId="478"/>
          <ac:spMkLst>
            <pc:docMk/>
            <pc:sldMk cId="3004994628" sldId="279"/>
            <ac:spMk id="7" creationId="{74E9F196-0D8A-5C9F-6AAF-560E8AE7E52E}"/>
          </ac:spMkLst>
        </pc:spChg>
        <pc:spChg chg="add del mod">
          <ac:chgData name="Sebastian Giunta" userId="426adcadb63efdab" providerId="LiveId" clId="{E0C6E4E6-0010-4452-99FD-21F5881D3AB7}" dt="2022-08-05T22:08:18.956" v="6885" actId="478"/>
          <ac:spMkLst>
            <pc:docMk/>
            <pc:sldMk cId="3004994628" sldId="279"/>
            <ac:spMk id="8" creationId="{4F0A1C0C-772F-6FC0-627A-8CB6460EE5B0}"/>
          </ac:spMkLst>
        </pc:spChg>
        <pc:spChg chg="add del mod">
          <ac:chgData name="Sebastian Giunta" userId="426adcadb63efdab" providerId="LiveId" clId="{E0C6E4E6-0010-4452-99FD-21F5881D3AB7}" dt="2022-08-05T22:08:10.322" v="6883" actId="478"/>
          <ac:spMkLst>
            <pc:docMk/>
            <pc:sldMk cId="3004994628" sldId="279"/>
            <ac:spMk id="9" creationId="{14B0655D-E804-40F8-B8A5-C8E774F3A8D3}"/>
          </ac:spMkLst>
        </pc:spChg>
        <pc:spChg chg="add mod">
          <ac:chgData name="Sebastian Giunta" userId="426adcadb63efdab" providerId="LiveId" clId="{E0C6E4E6-0010-4452-99FD-21F5881D3AB7}" dt="2022-08-05T22:10:12.344" v="6900" actId="1076"/>
          <ac:spMkLst>
            <pc:docMk/>
            <pc:sldMk cId="3004994628" sldId="279"/>
            <ac:spMk id="10" creationId="{F805DDE4-8FB6-B9EE-527B-A530CBF691C3}"/>
          </ac:spMkLst>
        </pc:spChg>
        <pc:spChg chg="add mod">
          <ac:chgData name="Sebastian Giunta" userId="426adcadb63efdab" providerId="LiveId" clId="{E0C6E4E6-0010-4452-99FD-21F5881D3AB7}" dt="2022-08-05T22:10:34.570" v="6902" actId="1076"/>
          <ac:spMkLst>
            <pc:docMk/>
            <pc:sldMk cId="3004994628" sldId="279"/>
            <ac:spMk id="11" creationId="{9D46C71B-D24B-EE38-147F-F5DD68D9BECE}"/>
          </ac:spMkLst>
        </pc:spChg>
        <pc:spChg chg="mod">
          <ac:chgData name="Sebastian Giunta" userId="426adcadb63efdab" providerId="LiveId" clId="{E0C6E4E6-0010-4452-99FD-21F5881D3AB7}" dt="2022-08-05T22:10:00.023" v="6898" actId="1076"/>
          <ac:spMkLst>
            <pc:docMk/>
            <pc:sldMk cId="3004994628" sldId="279"/>
            <ac:spMk id="12" creationId="{48194CD9-A673-538A-AD8A-8F3090D0CB69}"/>
          </ac:spMkLst>
        </pc:spChg>
        <pc:spChg chg="add mod">
          <ac:chgData name="Sebastian Giunta" userId="426adcadb63efdab" providerId="LiveId" clId="{E0C6E4E6-0010-4452-99FD-21F5881D3AB7}" dt="2022-08-05T22:10:42.345" v="6904" actId="1076"/>
          <ac:spMkLst>
            <pc:docMk/>
            <pc:sldMk cId="3004994628" sldId="279"/>
            <ac:spMk id="14" creationId="{3FBB64A1-C1A4-0043-3E0C-A3B8734B8755}"/>
          </ac:spMkLst>
        </pc:spChg>
        <pc:spChg chg="add mod">
          <ac:chgData name="Sebastian Giunta" userId="426adcadb63efdab" providerId="LiveId" clId="{E0C6E4E6-0010-4452-99FD-21F5881D3AB7}" dt="2022-08-05T22:10:54.604" v="6947" actId="20577"/>
          <ac:spMkLst>
            <pc:docMk/>
            <pc:sldMk cId="3004994628" sldId="279"/>
            <ac:spMk id="15" creationId="{53EFC1C9-250A-28A9-C362-1362A05F8922}"/>
          </ac:spMkLst>
        </pc:spChg>
        <pc:graphicFrameChg chg="add mod ord modGraphic">
          <ac:chgData name="Sebastian Giunta" userId="426adcadb63efdab" providerId="LiveId" clId="{E0C6E4E6-0010-4452-99FD-21F5881D3AB7}" dt="2022-08-05T22:09:10.317" v="6891" actId="1076"/>
          <ac:graphicFrameMkLst>
            <pc:docMk/>
            <pc:sldMk cId="3004994628" sldId="279"/>
            <ac:graphicFrameMk id="3" creationId="{4DD6AFF5-CFE0-873C-04F9-DCACC5C40C17}"/>
          </ac:graphicFrameMkLst>
        </pc:graphicFrameChg>
      </pc:sldChg>
      <pc:sldChg chg="addSp delSp modSp add mod ord modNotesTx">
        <pc:chgData name="Sebastian Giunta" userId="426adcadb63efdab" providerId="LiveId" clId="{E0C6E4E6-0010-4452-99FD-21F5881D3AB7}" dt="2022-08-09T03:14:46.775" v="14930" actId="20577"/>
        <pc:sldMkLst>
          <pc:docMk/>
          <pc:sldMk cId="2864439772" sldId="280"/>
        </pc:sldMkLst>
        <pc:spChg chg="del">
          <ac:chgData name="Sebastian Giunta" userId="426adcadb63efdab" providerId="LiveId" clId="{E0C6E4E6-0010-4452-99FD-21F5881D3AB7}" dt="2022-08-05T22:11:47.062" v="6953" actId="478"/>
          <ac:spMkLst>
            <pc:docMk/>
            <pc:sldMk cId="2864439772" sldId="280"/>
            <ac:spMk id="2" creationId="{E9094D36-7EC3-6729-BC77-A641D9722271}"/>
          </ac:spMkLst>
        </pc:spChg>
        <pc:spChg chg="add del mod">
          <ac:chgData name="Sebastian Giunta" userId="426adcadb63efdab" providerId="LiveId" clId="{E0C6E4E6-0010-4452-99FD-21F5881D3AB7}" dt="2022-08-05T22:11:48.109" v="6954" actId="478"/>
          <ac:spMkLst>
            <pc:docMk/>
            <pc:sldMk cId="2864439772" sldId="280"/>
            <ac:spMk id="4" creationId="{74FDF030-0D10-AC7E-DA68-CB0196D20E75}"/>
          </ac:spMkLst>
        </pc:spChg>
        <pc:spChg chg="add mod">
          <ac:chgData name="Sebastian Giunta" userId="426adcadb63efdab" providerId="LiveId" clId="{E0C6E4E6-0010-4452-99FD-21F5881D3AB7}" dt="2022-08-05T22:11:51.226" v="6956"/>
          <ac:spMkLst>
            <pc:docMk/>
            <pc:sldMk cId="2864439772" sldId="280"/>
            <ac:spMk id="8" creationId="{C0115A9A-AB9E-370D-BD94-D087071CFE17}"/>
          </ac:spMkLst>
        </pc:spChg>
        <pc:spChg chg="add mod">
          <ac:chgData name="Sebastian Giunta" userId="426adcadb63efdab" providerId="LiveId" clId="{E0C6E4E6-0010-4452-99FD-21F5881D3AB7}" dt="2022-08-05T22:11:51.226" v="6956"/>
          <ac:spMkLst>
            <pc:docMk/>
            <pc:sldMk cId="2864439772" sldId="280"/>
            <ac:spMk id="10" creationId="{459CC362-BFFC-98C4-3884-A2A119A6AC15}"/>
          </ac:spMkLst>
        </pc:spChg>
        <pc:spChg chg="add mod">
          <ac:chgData name="Sebastian Giunta" userId="426adcadb63efdab" providerId="LiveId" clId="{E0C6E4E6-0010-4452-99FD-21F5881D3AB7}" dt="2022-08-05T22:11:51.226" v="6956"/>
          <ac:spMkLst>
            <pc:docMk/>
            <pc:sldMk cId="2864439772" sldId="280"/>
            <ac:spMk id="11" creationId="{6405C897-D1CA-D359-CE0E-AF0842465916}"/>
          </ac:spMkLst>
        </pc:spChg>
        <pc:spChg chg="del">
          <ac:chgData name="Sebastian Giunta" userId="426adcadb63efdab" providerId="LiveId" clId="{E0C6E4E6-0010-4452-99FD-21F5881D3AB7}" dt="2022-08-05T22:11:49.987" v="6955" actId="478"/>
          <ac:spMkLst>
            <pc:docMk/>
            <pc:sldMk cId="2864439772" sldId="280"/>
            <ac:spMk id="12" creationId="{48194CD9-A673-538A-AD8A-8F3090D0CB69}"/>
          </ac:spMkLst>
        </pc:spChg>
        <pc:spChg chg="add mod">
          <ac:chgData name="Sebastian Giunta" userId="426adcadb63efdab" providerId="LiveId" clId="{E0C6E4E6-0010-4452-99FD-21F5881D3AB7}" dt="2022-08-05T22:12:41.971" v="7063" actId="1035"/>
          <ac:spMkLst>
            <pc:docMk/>
            <pc:sldMk cId="2864439772" sldId="280"/>
            <ac:spMk id="14" creationId="{41EBB9EA-7A9B-7F12-E125-2ADB90C0FBC9}"/>
          </ac:spMkLst>
        </pc:spChg>
        <pc:spChg chg="add mod">
          <ac:chgData name="Sebastian Giunta" userId="426adcadb63efdab" providerId="LiveId" clId="{E0C6E4E6-0010-4452-99FD-21F5881D3AB7}" dt="2022-08-05T22:12:41.971" v="7063" actId="1035"/>
          <ac:spMkLst>
            <pc:docMk/>
            <pc:sldMk cId="2864439772" sldId="280"/>
            <ac:spMk id="15" creationId="{878762C8-82C2-360E-6311-B8CC1C53801D}"/>
          </ac:spMkLst>
        </pc:spChg>
        <pc:spChg chg="add mod">
          <ac:chgData name="Sebastian Giunta" userId="426adcadb63efdab" providerId="LiveId" clId="{E0C6E4E6-0010-4452-99FD-21F5881D3AB7}" dt="2022-08-05T22:12:41.971" v="7063" actId="1035"/>
          <ac:spMkLst>
            <pc:docMk/>
            <pc:sldMk cId="2864439772" sldId="280"/>
            <ac:spMk id="16" creationId="{2BDE71EC-0F76-3967-BA31-9F8E036F6731}"/>
          </ac:spMkLst>
        </pc:spChg>
        <pc:spChg chg="add mod">
          <ac:chgData name="Sebastian Giunta" userId="426adcadb63efdab" providerId="LiveId" clId="{E0C6E4E6-0010-4452-99FD-21F5881D3AB7}" dt="2022-08-05T22:12:41.971" v="7063" actId="1035"/>
          <ac:spMkLst>
            <pc:docMk/>
            <pc:sldMk cId="2864439772" sldId="280"/>
            <ac:spMk id="17" creationId="{7515BEEA-70DE-CD93-FD16-A659EC5F2C20}"/>
          </ac:spMkLst>
        </pc:spChg>
        <pc:spChg chg="add mod">
          <ac:chgData name="Sebastian Giunta" userId="426adcadb63efdab" providerId="LiveId" clId="{E0C6E4E6-0010-4452-99FD-21F5881D3AB7}" dt="2022-08-05T22:12:41.971" v="7063" actId="1035"/>
          <ac:spMkLst>
            <pc:docMk/>
            <pc:sldMk cId="2864439772" sldId="280"/>
            <ac:spMk id="18" creationId="{FB6748DA-D419-9144-51FD-8F32C6058427}"/>
          </ac:spMkLst>
        </pc:spChg>
        <pc:graphicFrameChg chg="add mod">
          <ac:chgData name="Sebastian Giunta" userId="426adcadb63efdab" providerId="LiveId" clId="{E0C6E4E6-0010-4452-99FD-21F5881D3AB7}" dt="2022-08-05T22:12:46.831" v="7068" actId="1036"/>
          <ac:graphicFrameMkLst>
            <pc:docMk/>
            <pc:sldMk cId="2864439772" sldId="280"/>
            <ac:graphicFrameMk id="9" creationId="{9D73FA88-EF17-1914-D2FA-BA8B48F5360A}"/>
          </ac:graphicFrameMkLst>
        </pc:graphicFrameChg>
      </pc:sldChg>
      <pc:sldChg chg="addSp delSp modSp add mod ord modNotesTx">
        <pc:chgData name="Sebastian Giunta" userId="426adcadb63efdab" providerId="LiveId" clId="{E0C6E4E6-0010-4452-99FD-21F5881D3AB7}" dt="2022-08-09T03:21:13.595" v="15909" actId="20577"/>
        <pc:sldMkLst>
          <pc:docMk/>
          <pc:sldMk cId="3117043940" sldId="281"/>
        </pc:sldMkLst>
        <pc:spChg chg="mod">
          <ac:chgData name="Sebastian Giunta" userId="426adcadb63efdab" providerId="LiveId" clId="{E0C6E4E6-0010-4452-99FD-21F5881D3AB7}" dt="2022-08-05T22:13:30.971" v="7088" actId="20577"/>
          <ac:spMkLst>
            <pc:docMk/>
            <pc:sldMk cId="3117043940" sldId="281"/>
            <ac:spMk id="2" creationId="{E9094D36-7EC3-6729-BC77-A641D9722271}"/>
          </ac:spMkLst>
        </pc:spChg>
        <pc:spChg chg="add del mod">
          <ac:chgData name="Sebastian Giunta" userId="426adcadb63efdab" providerId="LiveId" clId="{E0C6E4E6-0010-4452-99FD-21F5881D3AB7}" dt="2022-08-05T22:31:24.339" v="7610" actId="478"/>
          <ac:spMkLst>
            <pc:docMk/>
            <pc:sldMk cId="3117043940" sldId="281"/>
            <ac:spMk id="3" creationId="{DEA8407A-7037-ACCF-7316-557C4B41384D}"/>
          </ac:spMkLst>
        </pc:spChg>
        <pc:spChg chg="del">
          <ac:chgData name="Sebastian Giunta" userId="426adcadb63efdab" providerId="LiveId" clId="{E0C6E4E6-0010-4452-99FD-21F5881D3AB7}" dt="2022-08-05T22:15:41.193" v="7089" actId="478"/>
          <ac:spMkLst>
            <pc:docMk/>
            <pc:sldMk cId="3117043940" sldId="281"/>
            <ac:spMk id="12" creationId="{48194CD9-A673-538A-AD8A-8F3090D0CB69}"/>
          </ac:spMkLst>
        </pc:spChg>
        <pc:spChg chg="add del mod">
          <ac:chgData name="Sebastian Giunta" userId="426adcadb63efdab" providerId="LiveId" clId="{E0C6E4E6-0010-4452-99FD-21F5881D3AB7}" dt="2022-08-05T22:31:25.387" v="7611" actId="478"/>
          <ac:spMkLst>
            <pc:docMk/>
            <pc:sldMk cId="3117043940" sldId="281"/>
            <ac:spMk id="14" creationId="{908FC35B-594D-CB99-44AB-D7C34A72535D}"/>
          </ac:spMkLst>
        </pc:spChg>
        <pc:spChg chg="add del mod">
          <ac:chgData name="Sebastian Giunta" userId="426adcadb63efdab" providerId="LiveId" clId="{E0C6E4E6-0010-4452-99FD-21F5881D3AB7}" dt="2022-08-06T02:32:16.145" v="11570" actId="478"/>
          <ac:spMkLst>
            <pc:docMk/>
            <pc:sldMk cId="3117043940" sldId="281"/>
            <ac:spMk id="16" creationId="{E1151F8E-7B0D-CBE0-B73D-BAA1DFB47E87}"/>
          </ac:spMkLst>
        </pc:spChg>
        <pc:spChg chg="add mod">
          <ac:chgData name="Sebastian Giunta" userId="426adcadb63efdab" providerId="LiveId" clId="{E0C6E4E6-0010-4452-99FD-21F5881D3AB7}" dt="2022-08-06T02:37:33.136" v="11695" actId="1076"/>
          <ac:spMkLst>
            <pc:docMk/>
            <pc:sldMk cId="3117043940" sldId="281"/>
            <ac:spMk id="20" creationId="{2D618079-F212-7234-644A-8169B896E7FF}"/>
          </ac:spMkLst>
        </pc:spChg>
        <pc:spChg chg="add mod">
          <ac:chgData name="Sebastian Giunta" userId="426adcadb63efdab" providerId="LiveId" clId="{E0C6E4E6-0010-4452-99FD-21F5881D3AB7}" dt="2022-08-06T02:40:39.989" v="11955" actId="404"/>
          <ac:spMkLst>
            <pc:docMk/>
            <pc:sldMk cId="3117043940" sldId="281"/>
            <ac:spMk id="25" creationId="{D9BF700E-B466-4BD4-B184-F16CAEAF6F24}"/>
          </ac:spMkLst>
        </pc:spChg>
        <pc:spChg chg="add mod">
          <ac:chgData name="Sebastian Giunta" userId="426adcadb63efdab" providerId="LiveId" clId="{E0C6E4E6-0010-4452-99FD-21F5881D3AB7}" dt="2022-08-06T02:41:16.365" v="12023" actId="20577"/>
          <ac:spMkLst>
            <pc:docMk/>
            <pc:sldMk cId="3117043940" sldId="281"/>
            <ac:spMk id="26" creationId="{3C5DAA22-5744-F918-CBD1-ECAF244A2888}"/>
          </ac:spMkLst>
        </pc:spChg>
        <pc:spChg chg="add mod">
          <ac:chgData name="Sebastian Giunta" userId="426adcadb63efdab" providerId="LiveId" clId="{E0C6E4E6-0010-4452-99FD-21F5881D3AB7}" dt="2022-08-06T02:42:36.837" v="12197" actId="20577"/>
          <ac:spMkLst>
            <pc:docMk/>
            <pc:sldMk cId="3117043940" sldId="281"/>
            <ac:spMk id="27" creationId="{4EBA9C7B-7D5B-BC8A-52AD-CC374AAC4A52}"/>
          </ac:spMkLst>
        </pc:spChg>
        <pc:graphicFrameChg chg="add del mod modGraphic">
          <ac:chgData name="Sebastian Giunta" userId="426adcadb63efdab" providerId="LiveId" clId="{E0C6E4E6-0010-4452-99FD-21F5881D3AB7}" dt="2022-08-05T22:22:33.021" v="7107" actId="478"/>
          <ac:graphicFrameMkLst>
            <pc:docMk/>
            <pc:sldMk cId="3117043940" sldId="281"/>
            <ac:graphicFrameMk id="4" creationId="{F34A7561-CFB0-DB04-BF35-ABCBF21D5321}"/>
          </ac:graphicFrameMkLst>
        </pc:graphicFrameChg>
        <pc:graphicFrameChg chg="add del mod modGraphic">
          <ac:chgData name="Sebastian Giunta" userId="426adcadb63efdab" providerId="LiveId" clId="{E0C6E4E6-0010-4452-99FD-21F5881D3AB7}" dt="2022-08-06T02:28:08.068" v="11523" actId="478"/>
          <ac:graphicFrameMkLst>
            <pc:docMk/>
            <pc:sldMk cId="3117043940" sldId="281"/>
            <ac:graphicFrameMk id="11" creationId="{B9959761-C589-95EA-5567-3488F38A4B98}"/>
          </ac:graphicFrameMkLst>
        </pc:graphicFrameChg>
        <pc:graphicFrameChg chg="add del">
          <ac:chgData name="Sebastian Giunta" userId="426adcadb63efdab" providerId="LiveId" clId="{E0C6E4E6-0010-4452-99FD-21F5881D3AB7}" dt="2022-08-06T02:28:04.665" v="11515" actId="3680"/>
          <ac:graphicFrameMkLst>
            <pc:docMk/>
            <pc:sldMk cId="3117043940" sldId="281"/>
            <ac:graphicFrameMk id="15" creationId="{F3ED3B54-0F6A-8169-E979-4BEF23A95528}"/>
          </ac:graphicFrameMkLst>
        </pc:graphicFrameChg>
        <pc:graphicFrameChg chg="add del">
          <ac:chgData name="Sebastian Giunta" userId="426adcadb63efdab" providerId="LiveId" clId="{E0C6E4E6-0010-4452-99FD-21F5881D3AB7}" dt="2022-08-06T02:28:17.645" v="11525" actId="3680"/>
          <ac:graphicFrameMkLst>
            <pc:docMk/>
            <pc:sldMk cId="3117043940" sldId="281"/>
            <ac:graphicFrameMk id="17" creationId="{945DA181-3816-D825-C804-1A1BC5515E8A}"/>
          </ac:graphicFrameMkLst>
        </pc:graphicFrameChg>
        <pc:graphicFrameChg chg="add del">
          <ac:chgData name="Sebastian Giunta" userId="426adcadb63efdab" providerId="LiveId" clId="{E0C6E4E6-0010-4452-99FD-21F5881D3AB7}" dt="2022-08-06T02:28:23.836" v="11527" actId="3680"/>
          <ac:graphicFrameMkLst>
            <pc:docMk/>
            <pc:sldMk cId="3117043940" sldId="281"/>
            <ac:graphicFrameMk id="18" creationId="{A3EB9A0D-334A-E879-5435-B89B8B5DDC44}"/>
          </ac:graphicFrameMkLst>
        </pc:graphicFrameChg>
        <pc:graphicFrameChg chg="add mod modGraphic">
          <ac:chgData name="Sebastian Giunta" userId="426adcadb63efdab" providerId="LiveId" clId="{E0C6E4E6-0010-4452-99FD-21F5881D3AB7}" dt="2022-08-06T02:37:52.909" v="11698" actId="14100"/>
          <ac:graphicFrameMkLst>
            <pc:docMk/>
            <pc:sldMk cId="3117043940" sldId="281"/>
            <ac:graphicFrameMk id="19" creationId="{F8D39F0F-3855-581A-292F-2ABED593A93A}"/>
          </ac:graphicFrameMkLst>
        </pc:graphicFrameChg>
        <pc:picChg chg="add del mod">
          <ac:chgData name="Sebastian Giunta" userId="426adcadb63efdab" providerId="LiveId" clId="{E0C6E4E6-0010-4452-99FD-21F5881D3AB7}" dt="2022-08-05T22:22:54.341" v="7110" actId="478"/>
          <ac:picMkLst>
            <pc:docMk/>
            <pc:sldMk cId="3117043940" sldId="281"/>
            <ac:picMk id="6" creationId="{AFAA0BAC-6004-188B-431C-83B63C7E30FB}"/>
          </ac:picMkLst>
        </pc:picChg>
        <pc:picChg chg="add del mod">
          <ac:chgData name="Sebastian Giunta" userId="426adcadb63efdab" providerId="LiveId" clId="{E0C6E4E6-0010-4452-99FD-21F5881D3AB7}" dt="2022-08-05T22:31:18.740" v="7608" actId="478"/>
          <ac:picMkLst>
            <pc:docMk/>
            <pc:sldMk cId="3117043940" sldId="281"/>
            <ac:picMk id="8" creationId="{14220809-0DE1-6F7E-32A0-D43709F7972D}"/>
          </ac:picMkLst>
        </pc:picChg>
        <pc:picChg chg="add del mod">
          <ac:chgData name="Sebastian Giunta" userId="426adcadb63efdab" providerId="LiveId" clId="{E0C6E4E6-0010-4452-99FD-21F5881D3AB7}" dt="2022-08-05T22:31:19.395" v="7609" actId="478"/>
          <ac:picMkLst>
            <pc:docMk/>
            <pc:sldMk cId="3117043940" sldId="281"/>
            <ac:picMk id="10" creationId="{C5B83A50-B94C-4ABC-38D3-8C20636D3DF9}"/>
          </ac:picMkLst>
        </pc:picChg>
        <pc:picChg chg="add del mod">
          <ac:chgData name="Sebastian Giunta" userId="426adcadb63efdab" providerId="LiveId" clId="{E0C6E4E6-0010-4452-99FD-21F5881D3AB7}" dt="2022-08-05T22:23:55.557" v="7141" actId="478"/>
          <ac:picMkLst>
            <pc:docMk/>
            <pc:sldMk cId="3117043940" sldId="281"/>
            <ac:picMk id="1026" creationId="{9A2D5B2B-3F7C-D318-CB7D-1431117E7928}"/>
          </ac:picMkLst>
        </pc:picChg>
        <pc:picChg chg="add mod">
          <ac:chgData name="Sebastian Giunta" userId="426adcadb63efdab" providerId="LiveId" clId="{E0C6E4E6-0010-4452-99FD-21F5881D3AB7}" dt="2022-08-06T02:35:30.307" v="11655" actId="1076"/>
          <ac:picMkLst>
            <pc:docMk/>
            <pc:sldMk cId="3117043940" sldId="281"/>
            <ac:picMk id="1028" creationId="{63EC57DA-C98C-80B0-5F26-52F6DE5C2808}"/>
          </ac:picMkLst>
        </pc:picChg>
        <pc:picChg chg="add mod">
          <ac:chgData name="Sebastian Giunta" userId="426adcadb63efdab" providerId="LiveId" clId="{E0C6E4E6-0010-4452-99FD-21F5881D3AB7}" dt="2022-08-06T02:36:18.529" v="11656" actId="1076"/>
          <ac:picMkLst>
            <pc:docMk/>
            <pc:sldMk cId="3117043940" sldId="281"/>
            <ac:picMk id="1030" creationId="{D409B876-6EB1-41AE-570C-272B93BE51A2}"/>
          </ac:picMkLst>
        </pc:picChg>
      </pc:sldChg>
      <pc:sldChg chg="modSp add ord">
        <pc:chgData name="Sebastian Giunta" userId="426adcadb63efdab" providerId="LiveId" clId="{E0C6E4E6-0010-4452-99FD-21F5881D3AB7}" dt="2022-08-05T22:13:20.973" v="7077" actId="113"/>
        <pc:sldMkLst>
          <pc:docMk/>
          <pc:sldMk cId="789706036" sldId="282"/>
        </pc:sldMkLst>
        <pc:graphicFrameChg chg="mod">
          <ac:chgData name="Sebastian Giunta" userId="426adcadb63efdab" providerId="LiveId" clId="{E0C6E4E6-0010-4452-99FD-21F5881D3AB7}" dt="2022-08-05T22:13:20.973" v="7077" actId="113"/>
          <ac:graphicFrameMkLst>
            <pc:docMk/>
            <pc:sldMk cId="789706036" sldId="282"/>
            <ac:graphicFrameMk id="5" creationId="{51938B4F-26EE-4238-880D-3CE26A7E4AED}"/>
          </ac:graphicFrameMkLst>
        </pc:graphicFrameChg>
      </pc:sldChg>
      <pc:sldChg chg="addSp delSp modSp add mod modNotesTx">
        <pc:chgData name="Sebastian Giunta" userId="426adcadb63efdab" providerId="LiveId" clId="{E0C6E4E6-0010-4452-99FD-21F5881D3AB7}" dt="2022-08-09T03:20:05.604" v="15814" actId="20577"/>
        <pc:sldMkLst>
          <pc:docMk/>
          <pc:sldMk cId="191178696" sldId="283"/>
        </pc:sldMkLst>
        <pc:spChg chg="add del mod">
          <ac:chgData name="Sebastian Giunta" userId="426adcadb63efdab" providerId="LiveId" clId="{E0C6E4E6-0010-4452-99FD-21F5881D3AB7}" dt="2022-08-05T22:26:27.275" v="7171" actId="767"/>
          <ac:spMkLst>
            <pc:docMk/>
            <pc:sldMk cId="191178696" sldId="283"/>
            <ac:spMk id="4" creationId="{566FD8B2-C259-17A5-4E45-99B52AF9E9FB}"/>
          </ac:spMkLst>
        </pc:spChg>
        <pc:spChg chg="add del mod">
          <ac:chgData name="Sebastian Giunta" userId="426adcadb63efdab" providerId="LiveId" clId="{E0C6E4E6-0010-4452-99FD-21F5881D3AB7}" dt="2022-08-09T02:41:40.853" v="12456" actId="478"/>
          <ac:spMkLst>
            <pc:docMk/>
            <pc:sldMk cId="191178696" sldId="283"/>
            <ac:spMk id="11" creationId="{B6BE9EDF-1E55-990B-2436-66F850FB3C35}"/>
          </ac:spMkLst>
        </pc:spChg>
        <pc:spChg chg="add del mod">
          <ac:chgData name="Sebastian Giunta" userId="426adcadb63efdab" providerId="LiveId" clId="{E0C6E4E6-0010-4452-99FD-21F5881D3AB7}" dt="2022-08-05T22:29:05.834" v="7548"/>
          <ac:spMkLst>
            <pc:docMk/>
            <pc:sldMk cId="191178696" sldId="283"/>
            <ac:spMk id="12" creationId="{50046AE9-3701-0196-AA6B-964B65454EB5}"/>
          </ac:spMkLst>
        </pc:spChg>
        <pc:spChg chg="add mod">
          <ac:chgData name="Sebastian Giunta" userId="426adcadb63efdab" providerId="LiveId" clId="{E0C6E4E6-0010-4452-99FD-21F5881D3AB7}" dt="2022-08-09T02:42:02.446" v="12464" actId="20577"/>
          <ac:spMkLst>
            <pc:docMk/>
            <pc:sldMk cId="191178696" sldId="283"/>
            <ac:spMk id="15" creationId="{809A9E49-CF1D-6FBC-4FB2-5A92F7E7DDE9}"/>
          </ac:spMkLst>
        </pc:spChg>
        <pc:picChg chg="add mod">
          <ac:chgData name="Sebastian Giunta" userId="426adcadb63efdab" providerId="LiveId" clId="{E0C6E4E6-0010-4452-99FD-21F5881D3AB7}" dt="2022-08-06T00:05:42.026" v="7678" actId="1076"/>
          <ac:picMkLst>
            <pc:docMk/>
            <pc:sldMk cId="191178696" sldId="283"/>
            <ac:picMk id="6" creationId="{86144DAE-A7EF-F07B-E056-E1A8EA7D2A36}"/>
          </ac:picMkLst>
        </pc:picChg>
        <pc:picChg chg="del">
          <ac:chgData name="Sebastian Giunta" userId="426adcadb63efdab" providerId="LiveId" clId="{E0C6E4E6-0010-4452-99FD-21F5881D3AB7}" dt="2022-08-06T00:05:37.284" v="7676" actId="478"/>
          <ac:picMkLst>
            <pc:docMk/>
            <pc:sldMk cId="191178696" sldId="283"/>
            <ac:picMk id="8" creationId="{14220809-0DE1-6F7E-32A0-D43709F7972D}"/>
          </ac:picMkLst>
        </pc:picChg>
        <pc:picChg chg="add mod">
          <ac:chgData name="Sebastian Giunta" userId="426adcadb63efdab" providerId="LiveId" clId="{E0C6E4E6-0010-4452-99FD-21F5881D3AB7}" dt="2022-08-06T00:06:01.648" v="7681" actId="1076"/>
          <ac:picMkLst>
            <pc:docMk/>
            <pc:sldMk cId="191178696" sldId="283"/>
            <ac:picMk id="9" creationId="{74B1A57F-FA3E-EED1-FD7C-21155BD74F00}"/>
          </ac:picMkLst>
        </pc:picChg>
        <pc:picChg chg="del">
          <ac:chgData name="Sebastian Giunta" userId="426adcadb63efdab" providerId="LiveId" clId="{E0C6E4E6-0010-4452-99FD-21F5881D3AB7}" dt="2022-08-06T00:05:52.726" v="7679" actId="478"/>
          <ac:picMkLst>
            <pc:docMk/>
            <pc:sldMk cId="191178696" sldId="283"/>
            <ac:picMk id="10" creationId="{C5B83A50-B94C-4ABC-38D3-8C20636D3DF9}"/>
          </ac:picMkLst>
        </pc:picChg>
      </pc:sldChg>
      <pc:sldChg chg="addSp delSp modSp add mod ord modNotesTx">
        <pc:chgData name="Sebastian Giunta" userId="426adcadb63efdab" providerId="LiveId" clId="{E0C6E4E6-0010-4452-99FD-21F5881D3AB7}" dt="2022-08-09T03:18:43.780" v="15700" actId="20577"/>
        <pc:sldMkLst>
          <pc:docMk/>
          <pc:sldMk cId="2958433492" sldId="284"/>
        </pc:sldMkLst>
        <pc:spChg chg="mod">
          <ac:chgData name="Sebastian Giunta" userId="426adcadb63efdab" providerId="LiveId" clId="{E0C6E4E6-0010-4452-99FD-21F5881D3AB7}" dt="2022-08-09T02:43:09.771" v="12569" actId="20577"/>
          <ac:spMkLst>
            <pc:docMk/>
            <pc:sldMk cId="2958433492" sldId="284"/>
            <ac:spMk id="11" creationId="{B6BE9EDF-1E55-990B-2436-66F850FB3C35}"/>
          </ac:spMkLst>
        </pc:spChg>
        <pc:spChg chg="mod">
          <ac:chgData name="Sebastian Giunta" userId="426adcadb63efdab" providerId="LiveId" clId="{E0C6E4E6-0010-4452-99FD-21F5881D3AB7}" dt="2022-08-09T02:44:28.999" v="12727" actId="1076"/>
          <ac:spMkLst>
            <pc:docMk/>
            <pc:sldMk cId="2958433492" sldId="284"/>
            <ac:spMk id="13" creationId="{B8232536-9A1D-16E0-F048-69BBCD5CB1D5}"/>
          </ac:spMkLst>
        </pc:spChg>
        <pc:spChg chg="add del mod">
          <ac:chgData name="Sebastian Giunta" userId="426adcadb63efdab" providerId="LiveId" clId="{E0C6E4E6-0010-4452-99FD-21F5881D3AB7}" dt="2022-08-09T02:44:50.525" v="12826" actId="20577"/>
          <ac:spMkLst>
            <pc:docMk/>
            <pc:sldMk cId="2958433492" sldId="284"/>
            <ac:spMk id="15" creationId="{809A9E49-CF1D-6FBC-4FB2-5A92F7E7DDE9}"/>
          </ac:spMkLst>
        </pc:spChg>
        <pc:picChg chg="add mod">
          <ac:chgData name="Sebastian Giunta" userId="426adcadb63efdab" providerId="LiveId" clId="{E0C6E4E6-0010-4452-99FD-21F5881D3AB7}" dt="2022-08-09T02:40:29.187" v="12414" actId="1076"/>
          <ac:picMkLst>
            <pc:docMk/>
            <pc:sldMk cId="2958433492" sldId="284"/>
            <ac:picMk id="5" creationId="{4FA8D907-1EB5-4773-A71A-0F20A355FAF1}"/>
          </ac:picMkLst>
        </pc:picChg>
        <pc:picChg chg="add mod">
          <ac:chgData name="Sebastian Giunta" userId="426adcadb63efdab" providerId="LiveId" clId="{E0C6E4E6-0010-4452-99FD-21F5881D3AB7}" dt="2022-08-09T02:40:21.414" v="12412" actId="1076"/>
          <ac:picMkLst>
            <pc:docMk/>
            <pc:sldMk cId="2958433492" sldId="284"/>
            <ac:picMk id="7" creationId="{1B7BFFAD-454F-88CF-7539-FA73B4AD9AE5}"/>
          </ac:picMkLst>
        </pc:picChg>
        <pc:picChg chg="del">
          <ac:chgData name="Sebastian Giunta" userId="426adcadb63efdab" providerId="LiveId" clId="{E0C6E4E6-0010-4452-99FD-21F5881D3AB7}" dt="2022-08-05T22:30:11.550" v="7561" actId="478"/>
          <ac:picMkLst>
            <pc:docMk/>
            <pc:sldMk cId="2958433492" sldId="284"/>
            <ac:picMk id="8" creationId="{14220809-0DE1-6F7E-32A0-D43709F7972D}"/>
          </ac:picMkLst>
        </pc:picChg>
        <pc:picChg chg="del">
          <ac:chgData name="Sebastian Giunta" userId="426adcadb63efdab" providerId="LiveId" clId="{E0C6E4E6-0010-4452-99FD-21F5881D3AB7}" dt="2022-08-05T22:30:11.908" v="7562" actId="478"/>
          <ac:picMkLst>
            <pc:docMk/>
            <pc:sldMk cId="2958433492" sldId="284"/>
            <ac:picMk id="10" creationId="{C5B83A50-B94C-4ABC-38D3-8C20636D3DF9}"/>
          </ac:picMkLst>
        </pc:picChg>
        <pc:picChg chg="add del mod">
          <ac:chgData name="Sebastian Giunta" userId="426adcadb63efdab" providerId="LiveId" clId="{E0C6E4E6-0010-4452-99FD-21F5881D3AB7}" dt="2022-08-09T02:39:36.750" v="12407" actId="478"/>
          <ac:picMkLst>
            <pc:docMk/>
            <pc:sldMk cId="2958433492" sldId="284"/>
            <ac:picMk id="2050" creationId="{5DEBFCB2-28E2-37BE-40E0-33785B7B8A6F}"/>
          </ac:picMkLst>
        </pc:picChg>
        <pc:picChg chg="add del mod">
          <ac:chgData name="Sebastian Giunta" userId="426adcadb63efdab" providerId="LiveId" clId="{E0C6E4E6-0010-4452-99FD-21F5881D3AB7}" dt="2022-08-09T02:39:50.868" v="12410" actId="478"/>
          <ac:picMkLst>
            <pc:docMk/>
            <pc:sldMk cId="2958433492" sldId="284"/>
            <ac:picMk id="2052" creationId="{D59226F1-0ACB-14D2-68C0-3E73EFC4D59A}"/>
          </ac:picMkLst>
        </pc:picChg>
      </pc:sldChg>
      <pc:sldChg chg="add del">
        <pc:chgData name="Sebastian Giunta" userId="426adcadb63efdab" providerId="LiveId" clId="{E0C6E4E6-0010-4452-99FD-21F5881D3AB7}" dt="2022-08-06T00:23:06.659" v="8642" actId="47"/>
        <pc:sldMkLst>
          <pc:docMk/>
          <pc:sldMk cId="856815351" sldId="285"/>
        </pc:sldMkLst>
      </pc:sldChg>
      <pc:sldChg chg="modSp add ord">
        <pc:chgData name="Sebastian Giunta" userId="426adcadb63efdab" providerId="LiveId" clId="{E0C6E4E6-0010-4452-99FD-21F5881D3AB7}" dt="2022-08-06T00:23:24.872" v="8644" actId="113"/>
        <pc:sldMkLst>
          <pc:docMk/>
          <pc:sldMk cId="3508847329" sldId="286"/>
        </pc:sldMkLst>
        <pc:graphicFrameChg chg="mod">
          <ac:chgData name="Sebastian Giunta" userId="426adcadb63efdab" providerId="LiveId" clId="{E0C6E4E6-0010-4452-99FD-21F5881D3AB7}" dt="2022-08-06T00:23:24.872" v="8644" actId="113"/>
          <ac:graphicFrameMkLst>
            <pc:docMk/>
            <pc:sldMk cId="3508847329" sldId="286"/>
            <ac:graphicFrameMk id="5" creationId="{51938B4F-26EE-4238-880D-3CE26A7E4AED}"/>
          </ac:graphicFrameMkLst>
        </pc:graphicFrameChg>
      </pc:sldChg>
      <pc:sldChg chg="modSp add del mod ord">
        <pc:chgData name="Sebastian Giunta" userId="426adcadb63efdab" providerId="LiveId" clId="{E0C6E4E6-0010-4452-99FD-21F5881D3AB7}" dt="2022-08-06T01:46:19.251" v="11357" actId="47"/>
        <pc:sldMkLst>
          <pc:docMk/>
          <pc:sldMk cId="3990453367" sldId="287"/>
        </pc:sldMkLst>
        <pc:spChg chg="mod">
          <ac:chgData name="Sebastian Giunta" userId="426adcadb63efdab" providerId="LiveId" clId="{E0C6E4E6-0010-4452-99FD-21F5881D3AB7}" dt="2022-08-06T00:23:39.275" v="8660" actId="20577"/>
          <ac:spMkLst>
            <pc:docMk/>
            <pc:sldMk cId="3990453367" sldId="287"/>
            <ac:spMk id="2" creationId="{E9094D36-7EC3-6729-BC77-A641D9722271}"/>
          </ac:spMkLst>
        </pc:spChg>
        <pc:spChg chg="mod">
          <ac:chgData name="Sebastian Giunta" userId="426adcadb63efdab" providerId="LiveId" clId="{E0C6E4E6-0010-4452-99FD-21F5881D3AB7}" dt="2022-08-06T01:31:12.608" v="9948" actId="27636"/>
          <ac:spMkLst>
            <pc:docMk/>
            <pc:sldMk cId="3990453367" sldId="287"/>
            <ac:spMk id="16" creationId="{E1151F8E-7B0D-CBE0-B73D-BAA1DFB47E87}"/>
          </ac:spMkLst>
        </pc:spChg>
      </pc:sldChg>
      <pc:sldChg chg="modSp add del mod ord">
        <pc:chgData name="Sebastian Giunta" userId="426adcadb63efdab" providerId="LiveId" clId="{E0C6E4E6-0010-4452-99FD-21F5881D3AB7}" dt="2022-08-06T01:46:50.922" v="11445" actId="47"/>
        <pc:sldMkLst>
          <pc:docMk/>
          <pc:sldMk cId="3549106560" sldId="288"/>
        </pc:sldMkLst>
        <pc:spChg chg="mod">
          <ac:chgData name="Sebastian Giunta" userId="426adcadb63efdab" providerId="LiveId" clId="{E0C6E4E6-0010-4452-99FD-21F5881D3AB7}" dt="2022-08-06T00:23:44.114" v="8670" actId="20577"/>
          <ac:spMkLst>
            <pc:docMk/>
            <pc:sldMk cId="3549106560" sldId="288"/>
            <ac:spMk id="2" creationId="{E9094D36-7EC3-6729-BC77-A641D9722271}"/>
          </ac:spMkLst>
        </pc:spChg>
        <pc:spChg chg="mod">
          <ac:chgData name="Sebastian Giunta" userId="426adcadb63efdab" providerId="LiveId" clId="{E0C6E4E6-0010-4452-99FD-21F5881D3AB7}" dt="2022-08-06T00:27:37.411" v="9370" actId="20577"/>
          <ac:spMkLst>
            <pc:docMk/>
            <pc:sldMk cId="3549106560" sldId="288"/>
            <ac:spMk id="16" creationId="{E1151F8E-7B0D-CBE0-B73D-BAA1DFB47E87}"/>
          </ac:spMkLst>
        </pc:spChg>
      </pc:sldChg>
      <pc:sldChg chg="addSp delSp add del setBg delDesignElem">
        <pc:chgData name="Sebastian Giunta" userId="426adcadb63efdab" providerId="LiveId" clId="{E0C6E4E6-0010-4452-99FD-21F5881D3AB7}" dt="2022-08-06T01:31:30.397" v="9951"/>
        <pc:sldMkLst>
          <pc:docMk/>
          <pc:sldMk cId="2247728916" sldId="289"/>
        </pc:sldMkLst>
        <pc:spChg chg="add del">
          <ac:chgData name="Sebastian Giunta" userId="426adcadb63efdab" providerId="LiveId" clId="{E0C6E4E6-0010-4452-99FD-21F5881D3AB7}" dt="2022-08-06T01:31:30.397" v="9951"/>
          <ac:spMkLst>
            <pc:docMk/>
            <pc:sldMk cId="2247728916" sldId="289"/>
            <ac:spMk id="8" creationId="{C33976D1-3430-450C-A978-87A9A6E8E71F}"/>
          </ac:spMkLst>
        </pc:spChg>
        <pc:spChg chg="add del">
          <ac:chgData name="Sebastian Giunta" userId="426adcadb63efdab" providerId="LiveId" clId="{E0C6E4E6-0010-4452-99FD-21F5881D3AB7}" dt="2022-08-06T01:31:30.397" v="9951"/>
          <ac:spMkLst>
            <pc:docMk/>
            <pc:sldMk cId="2247728916" sldId="289"/>
            <ac:spMk id="10" creationId="{7D6AAC78-7D86-415A-ADC1-2B474807960C}"/>
          </ac:spMkLst>
        </pc:spChg>
        <pc:spChg chg="add del">
          <ac:chgData name="Sebastian Giunta" userId="426adcadb63efdab" providerId="LiveId" clId="{E0C6E4E6-0010-4452-99FD-21F5881D3AB7}" dt="2022-08-06T01:31:30.397" v="9951"/>
          <ac:spMkLst>
            <pc:docMk/>
            <pc:sldMk cId="2247728916" sldId="289"/>
            <ac:spMk id="12" creationId="{F2A658D9-F185-44F1-BA33-D50320D1D078}"/>
          </ac:spMkLst>
        </pc:spChg>
      </pc:sldChg>
      <pc:sldChg chg="addSp delSp modSp add mod ord modNotesTx">
        <pc:chgData name="Sebastian Giunta" userId="426adcadb63efdab" providerId="LiveId" clId="{E0C6E4E6-0010-4452-99FD-21F5881D3AB7}" dt="2022-08-09T03:22:35.151" v="15983" actId="20577"/>
        <pc:sldMkLst>
          <pc:docMk/>
          <pc:sldMk cId="2355864033" sldId="289"/>
        </pc:sldMkLst>
        <pc:spChg chg="mod">
          <ac:chgData name="Sebastian Giunta" userId="426adcadb63efdab" providerId="LiveId" clId="{E0C6E4E6-0010-4452-99FD-21F5881D3AB7}" dt="2022-08-06T01:31:42.349" v="9964" actId="20577"/>
          <ac:spMkLst>
            <pc:docMk/>
            <pc:sldMk cId="2355864033" sldId="289"/>
            <ac:spMk id="2" creationId="{E9094D36-7EC3-6729-BC77-A641D9722271}"/>
          </ac:spMkLst>
        </pc:spChg>
        <pc:spChg chg="mod">
          <ac:chgData name="Sebastian Giunta" userId="426adcadb63efdab" providerId="LiveId" clId="{E0C6E4E6-0010-4452-99FD-21F5881D3AB7}" dt="2022-08-06T02:49:12.742" v="12367" actId="20577"/>
          <ac:spMkLst>
            <pc:docMk/>
            <pc:sldMk cId="2355864033" sldId="289"/>
            <ac:spMk id="5" creationId="{B11CE02C-D067-7744-2F3B-D8A189018423}"/>
          </ac:spMkLst>
        </pc:spChg>
        <pc:spChg chg="add mod">
          <ac:chgData name="Sebastian Giunta" userId="426adcadb63efdab" providerId="LiveId" clId="{E0C6E4E6-0010-4452-99FD-21F5881D3AB7}" dt="2022-08-09T03:22:35.151" v="15983" actId="20577"/>
          <ac:spMkLst>
            <pc:docMk/>
            <pc:sldMk cId="2355864033" sldId="289"/>
            <ac:spMk id="9" creationId="{3F104CD6-D069-C46F-1892-F521A8BE4F48}"/>
          </ac:spMkLst>
        </pc:spChg>
        <pc:spChg chg="del mod">
          <ac:chgData name="Sebastian Giunta" userId="426adcadb63efdab" providerId="LiveId" clId="{E0C6E4E6-0010-4452-99FD-21F5881D3AB7}" dt="2022-08-06T01:44:24.442" v="11341" actId="478"/>
          <ac:spMkLst>
            <pc:docMk/>
            <pc:sldMk cId="2355864033" sldId="289"/>
            <ac:spMk id="13" creationId="{605D68AF-1082-8341-DD88-8EDEE12C619B}"/>
          </ac:spMkLst>
        </pc:spChg>
      </pc:sldChg>
      <pc:sldChg chg="addSp delSp modSp add mod ord modNotesTx">
        <pc:chgData name="Sebastian Giunta" userId="426adcadb63efdab" providerId="LiveId" clId="{E0C6E4E6-0010-4452-99FD-21F5881D3AB7}" dt="2022-08-09T03:23:39.407" v="16285" actId="20577"/>
        <pc:sldMkLst>
          <pc:docMk/>
          <pc:sldMk cId="55786693" sldId="290"/>
        </pc:sldMkLst>
        <pc:spChg chg="add del mod">
          <ac:chgData name="Sebastian Giunta" userId="426adcadb63efdab" providerId="LiveId" clId="{E0C6E4E6-0010-4452-99FD-21F5881D3AB7}" dt="2022-08-06T01:40:26.399" v="10957" actId="478"/>
          <ac:spMkLst>
            <pc:docMk/>
            <pc:sldMk cId="55786693" sldId="290"/>
            <ac:spMk id="4" creationId="{4815312C-FEA0-FDBC-B4EA-DD399F562E2A}"/>
          </ac:spMkLst>
        </pc:spChg>
        <pc:spChg chg="del">
          <ac:chgData name="Sebastian Giunta" userId="426adcadb63efdab" providerId="LiveId" clId="{E0C6E4E6-0010-4452-99FD-21F5881D3AB7}" dt="2022-08-06T01:40:25.142" v="10956" actId="478"/>
          <ac:spMkLst>
            <pc:docMk/>
            <pc:sldMk cId="55786693" sldId="290"/>
            <ac:spMk id="5" creationId="{B11CE02C-D067-7744-2F3B-D8A189018423}"/>
          </ac:spMkLst>
        </pc:spChg>
        <pc:spChg chg="mod">
          <ac:chgData name="Sebastian Giunta" userId="426adcadb63efdab" providerId="LiveId" clId="{E0C6E4E6-0010-4452-99FD-21F5881D3AB7}" dt="2022-08-06T01:46:44.476" v="11444" actId="20577"/>
          <ac:spMkLst>
            <pc:docMk/>
            <pc:sldMk cId="55786693" sldId="290"/>
            <ac:spMk id="13" creationId="{605D68AF-1082-8341-DD88-8EDEE12C619B}"/>
          </ac:spMkLst>
        </pc:spChg>
        <pc:picChg chg="add mod">
          <ac:chgData name="Sebastian Giunta" userId="426adcadb63efdab" providerId="LiveId" clId="{E0C6E4E6-0010-4452-99FD-21F5881D3AB7}" dt="2022-08-06T01:46:12.749" v="11356" actId="1035"/>
          <ac:picMkLst>
            <pc:docMk/>
            <pc:sldMk cId="55786693" sldId="290"/>
            <ac:picMk id="7" creationId="{F55EB31C-AF88-03D7-D6B1-9A34B80C5F82}"/>
          </ac:picMkLst>
        </pc:picChg>
      </pc:sldChg>
      <pc:sldChg chg="new del">
        <pc:chgData name="Sebastian Giunta" userId="426adcadb63efdab" providerId="LiveId" clId="{E0C6E4E6-0010-4452-99FD-21F5881D3AB7}" dt="2022-08-06T01:47:16.928" v="11447" actId="47"/>
        <pc:sldMkLst>
          <pc:docMk/>
          <pc:sldMk cId="1865115931" sldId="29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6BB714D0-5BF5-4378-8E92-05668043CFA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5AC0816A-D502-488A-BA94-D3F36ABB9DD4}" type="parTrans" cxnId="{86DC9AD5-71AC-4824-8196-E84108A9821C}">
      <dgm:prSet/>
      <dgm:spPr/>
      <dgm:t>
        <a:bodyPr/>
        <a:lstStyle/>
        <a:p>
          <a:endParaRPr lang="en-AU"/>
        </a:p>
      </dgm:t>
    </dgm:pt>
    <dgm:pt modelId="{D2EBE2FD-6CFC-48E6-896A-0C359F4EB4B2}" type="sibTrans" cxnId="{86DC9AD5-71AC-4824-8196-E84108A9821C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377F175E-ABD5-47BC-8DC0-5B5660D6E6E8}" type="pres">
      <dgm:prSet presAssocID="{6BB714D0-5BF5-4378-8E92-05668043CFA6}" presName="thickLine" presStyleLbl="alignNode1" presStyleIdx="6" presStyleCnt="9"/>
      <dgm:spPr/>
    </dgm:pt>
    <dgm:pt modelId="{183A295B-AF2F-41A9-BC83-94A3598E7F9F}" type="pres">
      <dgm:prSet presAssocID="{6BB714D0-5BF5-4378-8E92-05668043CFA6}" presName="horz1" presStyleCnt="0"/>
      <dgm:spPr/>
    </dgm:pt>
    <dgm:pt modelId="{0B0696E1-EC02-4DBC-82AA-19A808E8A4AA}" type="pres">
      <dgm:prSet presAssocID="{6BB714D0-5BF5-4378-8E92-05668043CFA6}" presName="tx1" presStyleLbl="revTx" presStyleIdx="6" presStyleCnt="9"/>
      <dgm:spPr/>
    </dgm:pt>
    <dgm:pt modelId="{ABCDE7D1-A529-4C6D-BA3C-1B7FF6B812D5}" type="pres">
      <dgm:prSet presAssocID="{6BB714D0-5BF5-4378-8E92-05668043CFA6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492F0C8B-22EC-4B9E-B684-A07243046DEB}" type="presOf" srcId="{6BB714D0-5BF5-4378-8E92-05668043CFA6}" destId="{0B0696E1-EC02-4DBC-82AA-19A808E8A4AA}" srcOrd="0" destOrd="0" presId="urn:microsoft.com/office/officeart/2008/layout/LinedList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86DC9AD5-71AC-4824-8196-E84108A9821C}" srcId="{E1B432F4-5FDB-4518-9272-2F3934AC6AA2}" destId="{6BB714D0-5BF5-4378-8E92-05668043CFA6}" srcOrd="6" destOrd="0" parTransId="{5AC0816A-D502-488A-BA94-D3F36ABB9DD4}" sibTransId="{D2EBE2FD-6CFC-48E6-896A-0C359F4EB4B2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59344417-A9E0-48CF-829F-F0D35C4281CA}" type="presParOf" srcId="{A95660FF-21BF-40DD-9632-B32B0B72896E}" destId="{377F175E-ABD5-47BC-8DC0-5B5660D6E6E8}" srcOrd="12" destOrd="0" presId="urn:microsoft.com/office/officeart/2008/layout/LinedList"/>
    <dgm:cxn modelId="{F59325CE-D49A-4734-8C42-077675AB8726}" type="presParOf" srcId="{A95660FF-21BF-40DD-9632-B32B0B72896E}" destId="{183A295B-AF2F-41A9-BC83-94A3598E7F9F}" srcOrd="13" destOrd="0" presId="urn:microsoft.com/office/officeart/2008/layout/LinedList"/>
    <dgm:cxn modelId="{EB139C55-0770-494C-AD16-937866EC3EB5}" type="presParOf" srcId="{183A295B-AF2F-41A9-BC83-94A3598E7F9F}" destId="{0B0696E1-EC02-4DBC-82AA-19A808E8A4AA}" srcOrd="0" destOrd="0" presId="urn:microsoft.com/office/officeart/2008/layout/LinedList"/>
    <dgm:cxn modelId="{A39A0506-EE5C-4119-8444-9E394D067833}" type="presParOf" srcId="{183A295B-AF2F-41A9-BC83-94A3598E7F9F}" destId="{ABCDE7D1-A529-4C6D-BA3C-1B7FF6B812D5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549828CE-3060-4311-906B-CFC6EB95D68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E1B5422B-4CB7-463D-9597-22A844601735}" type="parTrans" cxnId="{764C5D28-9970-474B-B72C-221DD8EB6785}">
      <dgm:prSet/>
      <dgm:spPr/>
      <dgm:t>
        <a:bodyPr/>
        <a:lstStyle/>
        <a:p>
          <a:endParaRPr lang="en-AU"/>
        </a:p>
      </dgm:t>
    </dgm:pt>
    <dgm:pt modelId="{931D7AB7-B8F9-48FC-87D0-669468861BA3}" type="sibTrans" cxnId="{764C5D28-9970-474B-B72C-221DD8EB6785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8927BAD7-378D-40E7-B5EA-F98D7C4DFAC4}" type="pres">
      <dgm:prSet presAssocID="{549828CE-3060-4311-906B-CFC6EB95D68A}" presName="thickLine" presStyleLbl="alignNode1" presStyleIdx="6" presStyleCnt="9"/>
      <dgm:spPr/>
    </dgm:pt>
    <dgm:pt modelId="{216A7732-36B7-4488-A791-09EEAA64141B}" type="pres">
      <dgm:prSet presAssocID="{549828CE-3060-4311-906B-CFC6EB95D68A}" presName="horz1" presStyleCnt="0"/>
      <dgm:spPr/>
    </dgm:pt>
    <dgm:pt modelId="{4ABE87BE-B826-4AC5-9C28-677C24FC063A}" type="pres">
      <dgm:prSet presAssocID="{549828CE-3060-4311-906B-CFC6EB95D68A}" presName="tx1" presStyleLbl="revTx" presStyleIdx="6" presStyleCnt="9"/>
      <dgm:spPr/>
    </dgm:pt>
    <dgm:pt modelId="{4EF77E41-3A28-4AAF-9274-F56074CEE103}" type="pres">
      <dgm:prSet presAssocID="{549828CE-3060-4311-906B-CFC6EB95D68A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764C5D28-9970-474B-B72C-221DD8EB6785}" srcId="{E1B432F4-5FDB-4518-9272-2F3934AC6AA2}" destId="{549828CE-3060-4311-906B-CFC6EB95D68A}" srcOrd="6" destOrd="0" parTransId="{E1B5422B-4CB7-463D-9597-22A844601735}" sibTransId="{931D7AB7-B8F9-48FC-87D0-669468861BA3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F81A8BE6-C935-4BA4-BA01-A49305704D88}" type="presOf" srcId="{549828CE-3060-4311-906B-CFC6EB95D68A}" destId="{4ABE87BE-B826-4AC5-9C28-677C24FC063A}" srcOrd="0" destOrd="0" presId="urn:microsoft.com/office/officeart/2008/layout/LinedList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15BCD004-688C-4E73-B3CB-946707B734A0}" type="presParOf" srcId="{A95660FF-21BF-40DD-9632-B32B0B72896E}" destId="{8927BAD7-378D-40E7-B5EA-F98D7C4DFAC4}" srcOrd="12" destOrd="0" presId="urn:microsoft.com/office/officeart/2008/layout/LinedList"/>
    <dgm:cxn modelId="{572ECC61-FD8F-4453-92DE-70F48AFA1D70}" type="presParOf" srcId="{A95660FF-21BF-40DD-9632-B32B0B72896E}" destId="{216A7732-36B7-4488-A791-09EEAA64141B}" srcOrd="13" destOrd="0" presId="urn:microsoft.com/office/officeart/2008/layout/LinedList"/>
    <dgm:cxn modelId="{7018D287-AE47-4FB0-991B-2FA26E0CDC4A}" type="presParOf" srcId="{216A7732-36B7-4488-A791-09EEAA64141B}" destId="{4ABE87BE-B826-4AC5-9C28-677C24FC063A}" srcOrd="0" destOrd="0" presId="urn:microsoft.com/office/officeart/2008/layout/LinedList"/>
    <dgm:cxn modelId="{BDB49058-005D-416A-A7AC-9D0CFEE1C81F}" type="presParOf" srcId="{216A7732-36B7-4488-A791-09EEAA64141B}" destId="{4EF77E41-3A28-4AAF-9274-F56074CEE103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</a:t>
          </a:r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4F7EE40B-EA8A-4645-8769-5459AAA02CEF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C0D1B867-96B6-4A04-9E72-9E31908B1147}" type="parTrans" cxnId="{DA58DDA9-963B-4B37-9E22-0528BE383738}">
      <dgm:prSet/>
      <dgm:spPr/>
      <dgm:t>
        <a:bodyPr/>
        <a:lstStyle/>
        <a:p>
          <a:endParaRPr lang="en-AU"/>
        </a:p>
      </dgm:t>
    </dgm:pt>
    <dgm:pt modelId="{C588BCD6-5336-4A6F-8BBE-8026967C233F}" type="sibTrans" cxnId="{DA58DDA9-963B-4B37-9E22-0528BE383738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7F667EB2-A987-4C38-AC69-E63162052D92}" type="pres">
      <dgm:prSet presAssocID="{4F7EE40B-EA8A-4645-8769-5459AAA02CEF}" presName="thickLine" presStyleLbl="alignNode1" presStyleIdx="6" presStyleCnt="9"/>
      <dgm:spPr/>
    </dgm:pt>
    <dgm:pt modelId="{8CFD5750-967C-49C8-BEA5-4C4EC01179E5}" type="pres">
      <dgm:prSet presAssocID="{4F7EE40B-EA8A-4645-8769-5459AAA02CEF}" presName="horz1" presStyleCnt="0"/>
      <dgm:spPr/>
    </dgm:pt>
    <dgm:pt modelId="{430C0CAB-27D5-4048-AF5E-D8E2F1B7DBE5}" type="pres">
      <dgm:prSet presAssocID="{4F7EE40B-EA8A-4645-8769-5459AAA02CEF}" presName="tx1" presStyleLbl="revTx" presStyleIdx="6" presStyleCnt="9"/>
      <dgm:spPr/>
    </dgm:pt>
    <dgm:pt modelId="{52744365-53E0-4CE7-80C0-629013632B71}" type="pres">
      <dgm:prSet presAssocID="{4F7EE40B-EA8A-4645-8769-5459AAA02CEF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F2926B52-867B-40FF-87C2-AAD2BFCE70EC}" type="presOf" srcId="{4F7EE40B-EA8A-4645-8769-5459AAA02CEF}" destId="{430C0CAB-27D5-4048-AF5E-D8E2F1B7DBE5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DA58DDA9-963B-4B37-9E22-0528BE383738}" srcId="{E1B432F4-5FDB-4518-9272-2F3934AC6AA2}" destId="{4F7EE40B-EA8A-4645-8769-5459AAA02CEF}" srcOrd="6" destOrd="0" parTransId="{C0D1B867-96B6-4A04-9E72-9E31908B1147}" sibTransId="{C588BCD6-5336-4A6F-8BBE-8026967C233F}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AE262EB7-73C4-443C-9DE9-17518857679C}" type="presParOf" srcId="{A95660FF-21BF-40DD-9632-B32B0B72896E}" destId="{7F667EB2-A987-4C38-AC69-E63162052D92}" srcOrd="12" destOrd="0" presId="urn:microsoft.com/office/officeart/2008/layout/LinedList"/>
    <dgm:cxn modelId="{37DCFBFB-D543-4F9A-9280-B3D1AABD357A}" type="presParOf" srcId="{A95660FF-21BF-40DD-9632-B32B0B72896E}" destId="{8CFD5750-967C-49C8-BEA5-4C4EC01179E5}" srcOrd="13" destOrd="0" presId="urn:microsoft.com/office/officeart/2008/layout/LinedList"/>
    <dgm:cxn modelId="{8C8FC02C-3D52-438A-ABC5-43F77D48B4AC}" type="presParOf" srcId="{8CFD5750-967C-49C8-BEA5-4C4EC01179E5}" destId="{430C0CAB-27D5-4048-AF5E-D8E2F1B7DBE5}" srcOrd="0" destOrd="0" presId="urn:microsoft.com/office/officeart/2008/layout/LinedList"/>
    <dgm:cxn modelId="{BF1CF187-FF07-4FE2-B8E5-C3EFFE4DDD98}" type="presParOf" srcId="{8CFD5750-967C-49C8-BEA5-4C4EC01179E5}" destId="{52744365-53E0-4CE7-80C0-629013632B71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A93101BC-E7D9-4336-A377-6B7B322E6059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6536A7FF-40ED-4469-9F19-45BAE36F141D}" type="parTrans" cxnId="{544429ED-52B9-4FC0-AB8C-BEE3D53424C3}">
      <dgm:prSet/>
      <dgm:spPr/>
      <dgm:t>
        <a:bodyPr/>
        <a:lstStyle/>
        <a:p>
          <a:endParaRPr lang="en-AU"/>
        </a:p>
      </dgm:t>
    </dgm:pt>
    <dgm:pt modelId="{214B80DA-CED4-4DFB-AFFB-F7D5F9BF0D34}" type="sibTrans" cxnId="{544429ED-52B9-4FC0-AB8C-BEE3D53424C3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1EC0A3FA-158C-4C69-A067-FA18CD567213}" type="pres">
      <dgm:prSet presAssocID="{A93101BC-E7D9-4336-A377-6B7B322E6059}" presName="thickLine" presStyleLbl="alignNode1" presStyleIdx="6" presStyleCnt="9"/>
      <dgm:spPr/>
    </dgm:pt>
    <dgm:pt modelId="{91441779-5498-42F9-A644-21FDC8A1D323}" type="pres">
      <dgm:prSet presAssocID="{A93101BC-E7D9-4336-A377-6B7B322E6059}" presName="horz1" presStyleCnt="0"/>
      <dgm:spPr/>
    </dgm:pt>
    <dgm:pt modelId="{AF5EF647-E3EA-4A70-90C4-3A37589D9813}" type="pres">
      <dgm:prSet presAssocID="{A93101BC-E7D9-4336-A377-6B7B322E6059}" presName="tx1" presStyleLbl="revTx" presStyleIdx="6" presStyleCnt="9"/>
      <dgm:spPr/>
    </dgm:pt>
    <dgm:pt modelId="{C0FAA6AD-4DDA-4173-A904-35AFA5DF5BAD}" type="pres">
      <dgm:prSet presAssocID="{A93101BC-E7D9-4336-A377-6B7B322E6059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B56131CF-CE18-4135-B581-8498B0B8CFBE}" type="presOf" srcId="{A93101BC-E7D9-4336-A377-6B7B322E6059}" destId="{AF5EF647-E3EA-4A70-90C4-3A37589D9813}" srcOrd="0" destOrd="0" presId="urn:microsoft.com/office/officeart/2008/layout/LinedList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544429ED-52B9-4FC0-AB8C-BEE3D53424C3}" srcId="{E1B432F4-5FDB-4518-9272-2F3934AC6AA2}" destId="{A93101BC-E7D9-4336-A377-6B7B322E6059}" srcOrd="6" destOrd="0" parTransId="{6536A7FF-40ED-4469-9F19-45BAE36F141D}" sibTransId="{214B80DA-CED4-4DFB-AFFB-F7D5F9BF0D34}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56BF9330-B4E4-4DEE-AF0C-7C6D5765C58D}" type="presParOf" srcId="{A95660FF-21BF-40DD-9632-B32B0B72896E}" destId="{1EC0A3FA-158C-4C69-A067-FA18CD567213}" srcOrd="12" destOrd="0" presId="urn:microsoft.com/office/officeart/2008/layout/LinedList"/>
    <dgm:cxn modelId="{24FD56DE-9DDF-4508-8A0D-B03AF08559DE}" type="presParOf" srcId="{A95660FF-21BF-40DD-9632-B32B0B72896E}" destId="{91441779-5498-42F9-A644-21FDC8A1D323}" srcOrd="13" destOrd="0" presId="urn:microsoft.com/office/officeart/2008/layout/LinedList"/>
    <dgm:cxn modelId="{179154CF-EDB7-4279-B6E1-B8184A0E60C1}" type="presParOf" srcId="{91441779-5498-42F9-A644-21FDC8A1D323}" destId="{AF5EF647-E3EA-4A70-90C4-3A37589D9813}" srcOrd="0" destOrd="0" presId="urn:microsoft.com/office/officeart/2008/layout/LinedList"/>
    <dgm:cxn modelId="{AB96486B-517D-402A-A157-BD6564708D0E}" type="presParOf" srcId="{91441779-5498-42F9-A644-21FDC8A1D323}" destId="{C0FAA6AD-4DDA-4173-A904-35AFA5DF5BAD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3A89D7C0-B9DE-4C77-9F66-EB3E0DF9729D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D05EC2C8-A08A-4011-89CE-1D68A7C4989C}" type="parTrans" cxnId="{CD2982EB-917E-4A14-8CEE-93F0D0DC5997}">
      <dgm:prSet/>
      <dgm:spPr/>
      <dgm:t>
        <a:bodyPr/>
        <a:lstStyle/>
        <a:p>
          <a:endParaRPr lang="en-AU"/>
        </a:p>
      </dgm:t>
    </dgm:pt>
    <dgm:pt modelId="{4A7D1EEA-A270-49B4-BF68-D6B34CD81E62}" type="sibTrans" cxnId="{CD2982EB-917E-4A14-8CEE-93F0D0DC5997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63D71F6C-B61A-42C9-BA03-D41453214019}" type="pres">
      <dgm:prSet presAssocID="{3A89D7C0-B9DE-4C77-9F66-EB3E0DF9729D}" presName="thickLine" presStyleLbl="alignNode1" presStyleIdx="6" presStyleCnt="9"/>
      <dgm:spPr/>
    </dgm:pt>
    <dgm:pt modelId="{4EFC4B5A-856B-4FCF-A9D6-5A29486708AE}" type="pres">
      <dgm:prSet presAssocID="{3A89D7C0-B9DE-4C77-9F66-EB3E0DF9729D}" presName="horz1" presStyleCnt="0"/>
      <dgm:spPr/>
    </dgm:pt>
    <dgm:pt modelId="{4F0BCB47-1ECD-40D5-B228-44BAAE0F3C65}" type="pres">
      <dgm:prSet presAssocID="{3A89D7C0-B9DE-4C77-9F66-EB3E0DF9729D}" presName="tx1" presStyleLbl="revTx" presStyleIdx="6" presStyleCnt="9"/>
      <dgm:spPr/>
    </dgm:pt>
    <dgm:pt modelId="{3ECA4273-8A35-41D4-8237-B77CE3A6FC75}" type="pres">
      <dgm:prSet presAssocID="{3A89D7C0-B9DE-4C77-9F66-EB3E0DF9729D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7CB9CD52-39F6-4894-84F2-F96B5E08067C}" type="presOf" srcId="{3A89D7C0-B9DE-4C77-9F66-EB3E0DF9729D}" destId="{4F0BCB47-1ECD-40D5-B228-44BAAE0F3C65}" srcOrd="0" destOrd="0" presId="urn:microsoft.com/office/officeart/2008/layout/LinedList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CD2982EB-917E-4A14-8CEE-93F0D0DC5997}" srcId="{E1B432F4-5FDB-4518-9272-2F3934AC6AA2}" destId="{3A89D7C0-B9DE-4C77-9F66-EB3E0DF9729D}" srcOrd="6" destOrd="0" parTransId="{D05EC2C8-A08A-4011-89CE-1D68A7C4989C}" sibTransId="{4A7D1EEA-A270-49B4-BF68-D6B34CD81E62}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92D181A4-A015-4B74-B828-E160FC26C69C}" type="presParOf" srcId="{A95660FF-21BF-40DD-9632-B32B0B72896E}" destId="{63D71F6C-B61A-42C9-BA03-D41453214019}" srcOrd="12" destOrd="0" presId="urn:microsoft.com/office/officeart/2008/layout/LinedList"/>
    <dgm:cxn modelId="{07A37FB8-67A0-4144-AA49-F0A49C988368}" type="presParOf" srcId="{A95660FF-21BF-40DD-9632-B32B0B72896E}" destId="{4EFC4B5A-856B-4FCF-A9D6-5A29486708AE}" srcOrd="13" destOrd="0" presId="urn:microsoft.com/office/officeart/2008/layout/LinedList"/>
    <dgm:cxn modelId="{62B847AC-40D4-401B-8EE2-DD793CE99886}" type="presParOf" srcId="{4EFC4B5A-856B-4FCF-A9D6-5A29486708AE}" destId="{4F0BCB47-1ECD-40D5-B228-44BAAE0F3C65}" srcOrd="0" destOrd="0" presId="urn:microsoft.com/office/officeart/2008/layout/LinedList"/>
    <dgm:cxn modelId="{7810E175-B4F6-4700-8873-7CB9B3E0BBC4}" type="presParOf" srcId="{4EFC4B5A-856B-4FCF-A9D6-5A29486708AE}" destId="{3ECA4273-8A35-41D4-8237-B77CE3A6FC75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6CA0B1CF-757B-4CC1-92E9-56F06F91CC0C}">
      <dgm:prSet/>
      <dgm:spPr/>
      <dgm:t>
        <a:bodyPr/>
        <a:lstStyle/>
        <a:p>
          <a:r>
            <a:rPr lang="en-US" b="0" noProof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  <a:endParaRPr lang="en-US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D8E3AEF-570B-4D95-B2EC-82C97C78E67F}" type="parTrans" cxnId="{2EA51BAA-CA54-4C83-9084-43048AAB908F}">
      <dgm:prSet/>
      <dgm:spPr/>
      <dgm:t>
        <a:bodyPr/>
        <a:lstStyle/>
        <a:p>
          <a:endParaRPr lang="en-AU"/>
        </a:p>
      </dgm:t>
    </dgm:pt>
    <dgm:pt modelId="{3C63A947-2CB5-4099-962D-9C52B6FCC008}" type="sibTrans" cxnId="{2EA51BAA-CA54-4C83-9084-43048AAB908F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5027835C-9CDD-4AC2-A2AB-C62FEE6E6952}" type="pres">
      <dgm:prSet presAssocID="{6CA0B1CF-757B-4CC1-92E9-56F06F91CC0C}" presName="thickLine" presStyleLbl="alignNode1" presStyleIdx="6" presStyleCnt="9"/>
      <dgm:spPr/>
    </dgm:pt>
    <dgm:pt modelId="{3831754F-4B19-46E4-853C-F7D9E46519A2}" type="pres">
      <dgm:prSet presAssocID="{6CA0B1CF-757B-4CC1-92E9-56F06F91CC0C}" presName="horz1" presStyleCnt="0"/>
      <dgm:spPr/>
    </dgm:pt>
    <dgm:pt modelId="{B04F35A3-E7F1-4CA1-AA75-DEAF4C301F66}" type="pres">
      <dgm:prSet presAssocID="{6CA0B1CF-757B-4CC1-92E9-56F06F91CC0C}" presName="tx1" presStyleLbl="revTx" presStyleIdx="6" presStyleCnt="9"/>
      <dgm:spPr/>
    </dgm:pt>
    <dgm:pt modelId="{832F3C74-7917-4033-BB12-57895FAA0645}" type="pres">
      <dgm:prSet presAssocID="{6CA0B1CF-757B-4CC1-92E9-56F06F91CC0C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2EA51BAA-CA54-4C83-9084-43048AAB908F}" srcId="{E1B432F4-5FDB-4518-9272-2F3934AC6AA2}" destId="{6CA0B1CF-757B-4CC1-92E9-56F06F91CC0C}" srcOrd="6" destOrd="0" parTransId="{DD8E3AEF-570B-4D95-B2EC-82C97C78E67F}" sibTransId="{3C63A947-2CB5-4099-962D-9C52B6FCC008}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E1FE7CC8-09F2-440A-8024-945AE406C528}" type="presOf" srcId="{6CA0B1CF-757B-4CC1-92E9-56F06F91CC0C}" destId="{B04F35A3-E7F1-4CA1-AA75-DEAF4C301F66}" srcOrd="0" destOrd="0" presId="urn:microsoft.com/office/officeart/2008/layout/LinedList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DABCDED8-CBA5-4B35-BD4B-EE8221FCB9CA}" type="presParOf" srcId="{A95660FF-21BF-40DD-9632-B32B0B72896E}" destId="{5027835C-9CDD-4AC2-A2AB-C62FEE6E6952}" srcOrd="12" destOrd="0" presId="urn:microsoft.com/office/officeart/2008/layout/LinedList"/>
    <dgm:cxn modelId="{6EAEF22B-E7FA-40CD-B0B2-24395DC24B5A}" type="presParOf" srcId="{A95660FF-21BF-40DD-9632-B32B0B72896E}" destId="{3831754F-4B19-46E4-853C-F7D9E46519A2}" srcOrd="13" destOrd="0" presId="urn:microsoft.com/office/officeart/2008/layout/LinedList"/>
    <dgm:cxn modelId="{09177B9A-E132-45E1-8281-4826B26EE7AB}" type="presParOf" srcId="{3831754F-4B19-46E4-853C-F7D9E46519A2}" destId="{B04F35A3-E7F1-4CA1-AA75-DEAF4C301F66}" srcOrd="0" destOrd="0" presId="urn:microsoft.com/office/officeart/2008/layout/LinedList"/>
    <dgm:cxn modelId="{89546912-9B81-4350-9B7A-BDB2207E440F}" type="presParOf" srcId="{3831754F-4B19-46E4-853C-F7D9E46519A2}" destId="{832F3C74-7917-4033-BB12-57895FAA0645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1EA16CD2-7FE5-45DA-B093-1F5D9A428D0B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4902F727-05BE-469F-A44A-63A83C7D486A}" type="parTrans" cxnId="{B939314D-93B1-49DC-825E-18F70F0927EF}">
      <dgm:prSet/>
      <dgm:spPr/>
      <dgm:t>
        <a:bodyPr/>
        <a:lstStyle/>
        <a:p>
          <a:endParaRPr lang="en-AU"/>
        </a:p>
      </dgm:t>
    </dgm:pt>
    <dgm:pt modelId="{FC802C34-558C-47F3-B665-3A3D2979DFAC}" type="sibTrans" cxnId="{B939314D-93B1-49DC-825E-18F70F0927EF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411A94CD-1CC8-4AAC-9E72-36866522DBF1}" type="pres">
      <dgm:prSet presAssocID="{1EA16CD2-7FE5-45DA-B093-1F5D9A428D0B}" presName="thickLine" presStyleLbl="alignNode1" presStyleIdx="6" presStyleCnt="9"/>
      <dgm:spPr/>
    </dgm:pt>
    <dgm:pt modelId="{D6D26ABE-C0AE-4D82-BDC2-817193C566EF}" type="pres">
      <dgm:prSet presAssocID="{1EA16CD2-7FE5-45DA-B093-1F5D9A428D0B}" presName="horz1" presStyleCnt="0"/>
      <dgm:spPr/>
    </dgm:pt>
    <dgm:pt modelId="{458ED397-357E-479E-97AC-B120A6396AD3}" type="pres">
      <dgm:prSet presAssocID="{1EA16CD2-7FE5-45DA-B093-1F5D9A428D0B}" presName="tx1" presStyleLbl="revTx" presStyleIdx="6" presStyleCnt="9"/>
      <dgm:spPr/>
    </dgm:pt>
    <dgm:pt modelId="{15E6C2E3-291F-4254-9EEE-7E5D87E2E827}" type="pres">
      <dgm:prSet presAssocID="{1EA16CD2-7FE5-45DA-B093-1F5D9A428D0B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B939314D-93B1-49DC-825E-18F70F0927EF}" srcId="{E1B432F4-5FDB-4518-9272-2F3934AC6AA2}" destId="{1EA16CD2-7FE5-45DA-B093-1F5D9A428D0B}" srcOrd="6" destOrd="0" parTransId="{4902F727-05BE-469F-A44A-63A83C7D486A}" sibTransId="{FC802C34-558C-47F3-B665-3A3D2979DFAC}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D914C6D7-B3F0-4136-875F-6F34ABBD1998}" type="presOf" srcId="{1EA16CD2-7FE5-45DA-B093-1F5D9A428D0B}" destId="{458ED397-357E-479E-97AC-B120A6396AD3}" srcOrd="0" destOrd="0" presId="urn:microsoft.com/office/officeart/2008/layout/LinedList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F184BDC9-4AE8-4110-9059-957D3B5769AD}" type="presParOf" srcId="{A95660FF-21BF-40DD-9632-B32B0B72896E}" destId="{411A94CD-1CC8-4AAC-9E72-36866522DBF1}" srcOrd="12" destOrd="0" presId="urn:microsoft.com/office/officeart/2008/layout/LinedList"/>
    <dgm:cxn modelId="{C4838B5B-9CD3-4ED3-BF92-EF80D36954D0}" type="presParOf" srcId="{A95660FF-21BF-40DD-9632-B32B0B72896E}" destId="{D6D26ABE-C0AE-4D82-BDC2-817193C566EF}" srcOrd="13" destOrd="0" presId="urn:microsoft.com/office/officeart/2008/layout/LinedList"/>
    <dgm:cxn modelId="{115DE6D3-A6CE-4964-96E2-374386DC8C18}" type="presParOf" srcId="{D6D26ABE-C0AE-4D82-BDC2-817193C566EF}" destId="{458ED397-357E-479E-97AC-B120A6396AD3}" srcOrd="0" destOrd="0" presId="urn:microsoft.com/office/officeart/2008/layout/LinedList"/>
    <dgm:cxn modelId="{6E6C3B74-862E-4542-AED3-EF44B499B809}" type="presParOf" srcId="{D6D26ABE-C0AE-4D82-BDC2-817193C566EF}" destId="{15E6C2E3-291F-4254-9EEE-7E5D87E2E827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549828CE-3060-4311-906B-CFC6EB95D68A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E1B5422B-4CB7-463D-9597-22A844601735}" type="parTrans" cxnId="{764C5D28-9970-474B-B72C-221DD8EB6785}">
      <dgm:prSet/>
      <dgm:spPr/>
      <dgm:t>
        <a:bodyPr/>
        <a:lstStyle/>
        <a:p>
          <a:endParaRPr lang="en-AU"/>
        </a:p>
      </dgm:t>
    </dgm:pt>
    <dgm:pt modelId="{931D7AB7-B8F9-48FC-87D0-669468861BA3}" type="sibTrans" cxnId="{764C5D28-9970-474B-B72C-221DD8EB6785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8927BAD7-378D-40E7-B5EA-F98D7C4DFAC4}" type="pres">
      <dgm:prSet presAssocID="{549828CE-3060-4311-906B-CFC6EB95D68A}" presName="thickLine" presStyleLbl="alignNode1" presStyleIdx="6" presStyleCnt="9"/>
      <dgm:spPr/>
    </dgm:pt>
    <dgm:pt modelId="{216A7732-36B7-4488-A791-09EEAA64141B}" type="pres">
      <dgm:prSet presAssocID="{549828CE-3060-4311-906B-CFC6EB95D68A}" presName="horz1" presStyleCnt="0"/>
      <dgm:spPr/>
    </dgm:pt>
    <dgm:pt modelId="{4ABE87BE-B826-4AC5-9C28-677C24FC063A}" type="pres">
      <dgm:prSet presAssocID="{549828CE-3060-4311-906B-CFC6EB95D68A}" presName="tx1" presStyleLbl="revTx" presStyleIdx="6" presStyleCnt="9"/>
      <dgm:spPr/>
    </dgm:pt>
    <dgm:pt modelId="{4EF77E41-3A28-4AAF-9274-F56074CEE103}" type="pres">
      <dgm:prSet presAssocID="{549828CE-3060-4311-906B-CFC6EB95D68A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764C5D28-9970-474B-B72C-221DD8EB6785}" srcId="{E1B432F4-5FDB-4518-9272-2F3934AC6AA2}" destId="{549828CE-3060-4311-906B-CFC6EB95D68A}" srcOrd="6" destOrd="0" parTransId="{E1B5422B-4CB7-463D-9597-22A844601735}" sibTransId="{931D7AB7-B8F9-48FC-87D0-669468861BA3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F81A8BE6-C935-4BA4-BA01-A49305704D88}" type="presOf" srcId="{549828CE-3060-4311-906B-CFC6EB95D68A}" destId="{4ABE87BE-B826-4AC5-9C28-677C24FC063A}" srcOrd="0" destOrd="0" presId="urn:microsoft.com/office/officeart/2008/layout/LinedList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15BCD004-688C-4E73-B3CB-946707B734A0}" type="presParOf" srcId="{A95660FF-21BF-40DD-9632-B32B0B72896E}" destId="{8927BAD7-378D-40E7-B5EA-F98D7C4DFAC4}" srcOrd="12" destOrd="0" presId="urn:microsoft.com/office/officeart/2008/layout/LinedList"/>
    <dgm:cxn modelId="{572ECC61-FD8F-4453-92DE-70F48AFA1D70}" type="presParOf" srcId="{A95660FF-21BF-40DD-9632-B32B0B72896E}" destId="{216A7732-36B7-4488-A791-09EEAA64141B}" srcOrd="13" destOrd="0" presId="urn:microsoft.com/office/officeart/2008/layout/LinedList"/>
    <dgm:cxn modelId="{7018D287-AE47-4FB0-991B-2FA26E0CDC4A}" type="presParOf" srcId="{216A7732-36B7-4488-A791-09EEAA64141B}" destId="{4ABE87BE-B826-4AC5-9C28-677C24FC063A}" srcOrd="0" destOrd="0" presId="urn:microsoft.com/office/officeart/2008/layout/LinedList"/>
    <dgm:cxn modelId="{BDB49058-005D-416A-A7AC-9D0CFEE1C81F}" type="presParOf" srcId="{216A7732-36B7-4488-A791-09EEAA64141B}" destId="{4EF77E41-3A28-4AAF-9274-F56074CEE103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92FB706-09DB-444C-B883-A2BCBD5D4F21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8BBF3A43-9E12-4382-9A29-0786043DAE44}">
      <dgm:prSet phldrT="[Text]"/>
      <dgm:spPr/>
      <dgm:t>
        <a:bodyPr/>
        <a:lstStyle/>
        <a:p>
          <a:r>
            <a:rPr lang="en-AU" dirty="0"/>
            <a:t>Cleaning</a:t>
          </a:r>
        </a:p>
      </dgm:t>
    </dgm:pt>
    <dgm:pt modelId="{4886B3D7-E3E7-4AAD-8C1E-48CC3992380D}" type="parTrans" cxnId="{408B5DAA-6063-44ED-9DA6-662251A1FD94}">
      <dgm:prSet/>
      <dgm:spPr/>
      <dgm:t>
        <a:bodyPr/>
        <a:lstStyle/>
        <a:p>
          <a:endParaRPr lang="en-AU"/>
        </a:p>
      </dgm:t>
    </dgm:pt>
    <dgm:pt modelId="{EDE66DF4-FC03-4456-A577-557EF85CE162}" type="sibTrans" cxnId="{408B5DAA-6063-44ED-9DA6-662251A1FD94}">
      <dgm:prSet/>
      <dgm:spPr/>
      <dgm:t>
        <a:bodyPr/>
        <a:lstStyle/>
        <a:p>
          <a:endParaRPr lang="en-AU"/>
        </a:p>
      </dgm:t>
    </dgm:pt>
    <dgm:pt modelId="{30B4AAEF-9A5B-4299-A094-8154034F4551}">
      <dgm:prSet phldrT="[Text]"/>
      <dgm:spPr/>
      <dgm:t>
        <a:bodyPr/>
        <a:lstStyle/>
        <a:p>
          <a:r>
            <a:rPr lang="en-AU" dirty="0"/>
            <a:t>Exploration</a:t>
          </a:r>
        </a:p>
      </dgm:t>
    </dgm:pt>
    <dgm:pt modelId="{CDF6C681-8A45-40FD-BE78-2C62501239B6}" type="parTrans" cxnId="{B6C68ED3-9C82-449E-9598-B6809BFAA667}">
      <dgm:prSet/>
      <dgm:spPr/>
      <dgm:t>
        <a:bodyPr/>
        <a:lstStyle/>
        <a:p>
          <a:endParaRPr lang="en-AU"/>
        </a:p>
      </dgm:t>
    </dgm:pt>
    <dgm:pt modelId="{2E01743C-2BCF-4F37-8ABB-05E8051C0739}" type="sibTrans" cxnId="{B6C68ED3-9C82-449E-9598-B6809BFAA667}">
      <dgm:prSet/>
      <dgm:spPr/>
      <dgm:t>
        <a:bodyPr/>
        <a:lstStyle/>
        <a:p>
          <a:endParaRPr lang="en-AU"/>
        </a:p>
      </dgm:t>
    </dgm:pt>
    <dgm:pt modelId="{23F26160-4CEF-45C7-8013-2F323A4A4297}">
      <dgm:prSet phldrT="[Text]"/>
      <dgm:spPr/>
      <dgm:t>
        <a:bodyPr/>
        <a:lstStyle/>
        <a:p>
          <a:r>
            <a:rPr lang="en-AU" dirty="0"/>
            <a:t>Modelling</a:t>
          </a:r>
        </a:p>
      </dgm:t>
    </dgm:pt>
    <dgm:pt modelId="{3FFA0B4D-CB15-48B3-9291-6D8DE36F7798}" type="parTrans" cxnId="{C18C415A-6F4E-4B79-A2C0-8A4C5409DF8F}">
      <dgm:prSet/>
      <dgm:spPr/>
      <dgm:t>
        <a:bodyPr/>
        <a:lstStyle/>
        <a:p>
          <a:endParaRPr lang="en-AU"/>
        </a:p>
      </dgm:t>
    </dgm:pt>
    <dgm:pt modelId="{9F7402CB-7965-453E-8596-C11E13A19932}" type="sibTrans" cxnId="{C18C415A-6F4E-4B79-A2C0-8A4C5409DF8F}">
      <dgm:prSet/>
      <dgm:spPr/>
      <dgm:t>
        <a:bodyPr/>
        <a:lstStyle/>
        <a:p>
          <a:endParaRPr lang="en-AU"/>
        </a:p>
      </dgm:t>
    </dgm:pt>
    <dgm:pt modelId="{6FC215A3-2889-4C8B-991A-2F5907504589}">
      <dgm:prSet phldrT="[Text]"/>
      <dgm:spPr/>
      <dgm:t>
        <a:bodyPr/>
        <a:lstStyle/>
        <a:p>
          <a:r>
            <a:rPr lang="en-AU" dirty="0"/>
            <a:t>Interpretation</a:t>
          </a:r>
        </a:p>
      </dgm:t>
    </dgm:pt>
    <dgm:pt modelId="{FB3CC169-3636-4C87-BA7F-AE6BD81A7F21}" type="parTrans" cxnId="{A6594BB0-750A-4D13-A3E0-C626CA90A5AB}">
      <dgm:prSet/>
      <dgm:spPr/>
      <dgm:t>
        <a:bodyPr/>
        <a:lstStyle/>
        <a:p>
          <a:endParaRPr lang="en-AU"/>
        </a:p>
      </dgm:t>
    </dgm:pt>
    <dgm:pt modelId="{EDED7BE6-75AA-4DF8-9168-1DD1B98DB362}" type="sibTrans" cxnId="{A6594BB0-750A-4D13-A3E0-C626CA90A5AB}">
      <dgm:prSet/>
      <dgm:spPr/>
      <dgm:t>
        <a:bodyPr/>
        <a:lstStyle/>
        <a:p>
          <a:endParaRPr lang="en-AU"/>
        </a:p>
      </dgm:t>
    </dgm:pt>
    <dgm:pt modelId="{1595A62B-FC69-40E9-8A21-4091FB91D5A4}">
      <dgm:prSet phldrT="[Text]"/>
      <dgm:spPr/>
      <dgm:t>
        <a:bodyPr/>
        <a:lstStyle/>
        <a:p>
          <a:r>
            <a:rPr lang="en-AU" dirty="0"/>
            <a:t>Feature Engineering</a:t>
          </a:r>
        </a:p>
      </dgm:t>
    </dgm:pt>
    <dgm:pt modelId="{83C10618-81C6-496F-B084-5FD47F3B251D}" type="parTrans" cxnId="{7473294F-F98B-4D6A-951F-ED0F572E069F}">
      <dgm:prSet/>
      <dgm:spPr/>
      <dgm:t>
        <a:bodyPr/>
        <a:lstStyle/>
        <a:p>
          <a:endParaRPr lang="en-AU"/>
        </a:p>
      </dgm:t>
    </dgm:pt>
    <dgm:pt modelId="{4C086D7D-16F4-4FB8-8B27-22672CD8F6D4}" type="sibTrans" cxnId="{7473294F-F98B-4D6A-951F-ED0F572E069F}">
      <dgm:prSet/>
      <dgm:spPr/>
      <dgm:t>
        <a:bodyPr/>
        <a:lstStyle/>
        <a:p>
          <a:endParaRPr lang="en-AU"/>
        </a:p>
      </dgm:t>
    </dgm:pt>
    <dgm:pt modelId="{E663D222-BEE9-43A2-ABFF-8BF0A96B23D5}" type="pres">
      <dgm:prSet presAssocID="{192FB706-09DB-444C-B883-A2BCBD5D4F21}" presName="Name0" presStyleCnt="0">
        <dgm:presLayoutVars>
          <dgm:dir/>
          <dgm:resizeHandles val="exact"/>
        </dgm:presLayoutVars>
      </dgm:prSet>
      <dgm:spPr/>
    </dgm:pt>
    <dgm:pt modelId="{BDA30A7D-1555-4D80-A756-2BB2E16414BD}" type="pres">
      <dgm:prSet presAssocID="{8BBF3A43-9E12-4382-9A29-0786043DAE44}" presName="node" presStyleLbl="node1" presStyleIdx="0" presStyleCnt="5">
        <dgm:presLayoutVars>
          <dgm:bulletEnabled val="1"/>
        </dgm:presLayoutVars>
      </dgm:prSet>
      <dgm:spPr/>
    </dgm:pt>
    <dgm:pt modelId="{33F0C8DB-0163-4598-AB0A-3340932712FD}" type="pres">
      <dgm:prSet presAssocID="{EDE66DF4-FC03-4456-A577-557EF85CE162}" presName="sibTrans" presStyleLbl="sibTrans2D1" presStyleIdx="0" presStyleCnt="4"/>
      <dgm:spPr/>
    </dgm:pt>
    <dgm:pt modelId="{9ADC9326-333B-48F5-9B7D-D977B4D35066}" type="pres">
      <dgm:prSet presAssocID="{EDE66DF4-FC03-4456-A577-557EF85CE162}" presName="connectorText" presStyleLbl="sibTrans2D1" presStyleIdx="0" presStyleCnt="4"/>
      <dgm:spPr/>
    </dgm:pt>
    <dgm:pt modelId="{EDC53F1B-F618-4A60-B4ED-1A798850888A}" type="pres">
      <dgm:prSet presAssocID="{30B4AAEF-9A5B-4299-A094-8154034F4551}" presName="node" presStyleLbl="node1" presStyleIdx="1" presStyleCnt="5">
        <dgm:presLayoutVars>
          <dgm:bulletEnabled val="1"/>
        </dgm:presLayoutVars>
      </dgm:prSet>
      <dgm:spPr/>
    </dgm:pt>
    <dgm:pt modelId="{33AB7568-44B7-4AEA-8435-9B30DD7165D1}" type="pres">
      <dgm:prSet presAssocID="{2E01743C-2BCF-4F37-8ABB-05E8051C0739}" presName="sibTrans" presStyleLbl="sibTrans2D1" presStyleIdx="1" presStyleCnt="4"/>
      <dgm:spPr/>
    </dgm:pt>
    <dgm:pt modelId="{7C104E59-5CB2-4682-A099-0874B878FB76}" type="pres">
      <dgm:prSet presAssocID="{2E01743C-2BCF-4F37-8ABB-05E8051C0739}" presName="connectorText" presStyleLbl="sibTrans2D1" presStyleIdx="1" presStyleCnt="4"/>
      <dgm:spPr/>
    </dgm:pt>
    <dgm:pt modelId="{E3462CF1-940A-4CCC-B1BF-106D5D159905}" type="pres">
      <dgm:prSet presAssocID="{1595A62B-FC69-40E9-8A21-4091FB91D5A4}" presName="node" presStyleLbl="node1" presStyleIdx="2" presStyleCnt="5">
        <dgm:presLayoutVars>
          <dgm:bulletEnabled val="1"/>
        </dgm:presLayoutVars>
      </dgm:prSet>
      <dgm:spPr/>
    </dgm:pt>
    <dgm:pt modelId="{0CD49A8C-8737-426F-AE52-5F4DB40F7DD0}" type="pres">
      <dgm:prSet presAssocID="{4C086D7D-16F4-4FB8-8B27-22672CD8F6D4}" presName="sibTrans" presStyleLbl="sibTrans2D1" presStyleIdx="2" presStyleCnt="4"/>
      <dgm:spPr/>
    </dgm:pt>
    <dgm:pt modelId="{7D8D81D5-0B85-45DC-B69D-237608038EA2}" type="pres">
      <dgm:prSet presAssocID="{4C086D7D-16F4-4FB8-8B27-22672CD8F6D4}" presName="connectorText" presStyleLbl="sibTrans2D1" presStyleIdx="2" presStyleCnt="4"/>
      <dgm:spPr/>
    </dgm:pt>
    <dgm:pt modelId="{B58B48FB-904E-48E2-BE35-92547DED4697}" type="pres">
      <dgm:prSet presAssocID="{23F26160-4CEF-45C7-8013-2F323A4A4297}" presName="node" presStyleLbl="node1" presStyleIdx="3" presStyleCnt="5">
        <dgm:presLayoutVars>
          <dgm:bulletEnabled val="1"/>
        </dgm:presLayoutVars>
      </dgm:prSet>
      <dgm:spPr/>
    </dgm:pt>
    <dgm:pt modelId="{50183250-5496-49DF-A8A6-9D35E774BE92}" type="pres">
      <dgm:prSet presAssocID="{9F7402CB-7965-453E-8596-C11E13A19932}" presName="sibTrans" presStyleLbl="sibTrans2D1" presStyleIdx="3" presStyleCnt="4"/>
      <dgm:spPr/>
    </dgm:pt>
    <dgm:pt modelId="{752CC01C-AA3B-4CEA-9413-7B58700CFFE9}" type="pres">
      <dgm:prSet presAssocID="{9F7402CB-7965-453E-8596-C11E13A19932}" presName="connectorText" presStyleLbl="sibTrans2D1" presStyleIdx="3" presStyleCnt="4"/>
      <dgm:spPr/>
    </dgm:pt>
    <dgm:pt modelId="{9023DD42-49EC-4C82-BC5D-DC009571FB19}" type="pres">
      <dgm:prSet presAssocID="{6FC215A3-2889-4C8B-991A-2F5907504589}" presName="node" presStyleLbl="node1" presStyleIdx="4" presStyleCnt="5">
        <dgm:presLayoutVars>
          <dgm:bulletEnabled val="1"/>
        </dgm:presLayoutVars>
      </dgm:prSet>
      <dgm:spPr/>
    </dgm:pt>
  </dgm:ptLst>
  <dgm:cxnLst>
    <dgm:cxn modelId="{BAB0FF22-B7AE-4281-9B96-8999FBFDD758}" type="presOf" srcId="{192FB706-09DB-444C-B883-A2BCBD5D4F21}" destId="{E663D222-BEE9-43A2-ABFF-8BF0A96B23D5}" srcOrd="0" destOrd="0" presId="urn:microsoft.com/office/officeart/2005/8/layout/process1"/>
    <dgm:cxn modelId="{67306D3E-3123-4D71-9FBC-76AAA9E924F1}" type="presOf" srcId="{4C086D7D-16F4-4FB8-8B27-22672CD8F6D4}" destId="{0CD49A8C-8737-426F-AE52-5F4DB40F7DD0}" srcOrd="0" destOrd="0" presId="urn:microsoft.com/office/officeart/2005/8/layout/process1"/>
    <dgm:cxn modelId="{7C0F4D46-8AD6-425E-B935-0061A0188AA8}" type="presOf" srcId="{1595A62B-FC69-40E9-8A21-4091FB91D5A4}" destId="{E3462CF1-940A-4CCC-B1BF-106D5D159905}" srcOrd="0" destOrd="0" presId="urn:microsoft.com/office/officeart/2005/8/layout/process1"/>
    <dgm:cxn modelId="{7473294F-F98B-4D6A-951F-ED0F572E069F}" srcId="{192FB706-09DB-444C-B883-A2BCBD5D4F21}" destId="{1595A62B-FC69-40E9-8A21-4091FB91D5A4}" srcOrd="2" destOrd="0" parTransId="{83C10618-81C6-496F-B084-5FD47F3B251D}" sibTransId="{4C086D7D-16F4-4FB8-8B27-22672CD8F6D4}"/>
    <dgm:cxn modelId="{926FEA72-3E81-4070-811F-31B0D4864CCC}" type="presOf" srcId="{23F26160-4CEF-45C7-8013-2F323A4A4297}" destId="{B58B48FB-904E-48E2-BE35-92547DED4697}" srcOrd="0" destOrd="0" presId="urn:microsoft.com/office/officeart/2005/8/layout/process1"/>
    <dgm:cxn modelId="{4CE64173-322C-49FA-877F-9663E5D43BA8}" type="presOf" srcId="{9F7402CB-7965-453E-8596-C11E13A19932}" destId="{50183250-5496-49DF-A8A6-9D35E774BE92}" srcOrd="0" destOrd="0" presId="urn:microsoft.com/office/officeart/2005/8/layout/process1"/>
    <dgm:cxn modelId="{F29A9378-A8A5-462E-B19F-F01EFA275884}" type="presOf" srcId="{8BBF3A43-9E12-4382-9A29-0786043DAE44}" destId="{BDA30A7D-1555-4D80-A756-2BB2E16414BD}" srcOrd="0" destOrd="0" presId="urn:microsoft.com/office/officeart/2005/8/layout/process1"/>
    <dgm:cxn modelId="{C18C415A-6F4E-4B79-A2C0-8A4C5409DF8F}" srcId="{192FB706-09DB-444C-B883-A2BCBD5D4F21}" destId="{23F26160-4CEF-45C7-8013-2F323A4A4297}" srcOrd="3" destOrd="0" parTransId="{3FFA0B4D-CB15-48B3-9291-6D8DE36F7798}" sibTransId="{9F7402CB-7965-453E-8596-C11E13A19932}"/>
    <dgm:cxn modelId="{758CDCA4-A2FD-4765-B061-1674C8F57B2F}" type="presOf" srcId="{4C086D7D-16F4-4FB8-8B27-22672CD8F6D4}" destId="{7D8D81D5-0B85-45DC-B69D-237608038EA2}" srcOrd="1" destOrd="0" presId="urn:microsoft.com/office/officeart/2005/8/layout/process1"/>
    <dgm:cxn modelId="{AE4DA2A9-6ED6-4AEF-A477-34AAF15E7F51}" type="presOf" srcId="{6FC215A3-2889-4C8B-991A-2F5907504589}" destId="{9023DD42-49EC-4C82-BC5D-DC009571FB19}" srcOrd="0" destOrd="0" presId="urn:microsoft.com/office/officeart/2005/8/layout/process1"/>
    <dgm:cxn modelId="{408B5DAA-6063-44ED-9DA6-662251A1FD94}" srcId="{192FB706-09DB-444C-B883-A2BCBD5D4F21}" destId="{8BBF3A43-9E12-4382-9A29-0786043DAE44}" srcOrd="0" destOrd="0" parTransId="{4886B3D7-E3E7-4AAD-8C1E-48CC3992380D}" sibTransId="{EDE66DF4-FC03-4456-A577-557EF85CE162}"/>
    <dgm:cxn modelId="{A6594BB0-750A-4D13-A3E0-C626CA90A5AB}" srcId="{192FB706-09DB-444C-B883-A2BCBD5D4F21}" destId="{6FC215A3-2889-4C8B-991A-2F5907504589}" srcOrd="4" destOrd="0" parTransId="{FB3CC169-3636-4C87-BA7F-AE6BD81A7F21}" sibTransId="{EDED7BE6-75AA-4DF8-9168-1DD1B98DB362}"/>
    <dgm:cxn modelId="{05C274CB-4C03-48F5-A930-6AC67FB52282}" type="presOf" srcId="{2E01743C-2BCF-4F37-8ABB-05E8051C0739}" destId="{7C104E59-5CB2-4682-A099-0874B878FB76}" srcOrd="1" destOrd="0" presId="urn:microsoft.com/office/officeart/2005/8/layout/process1"/>
    <dgm:cxn modelId="{48B7A4CC-0479-4C85-AD2F-5E7F49414F3A}" type="presOf" srcId="{EDE66DF4-FC03-4456-A577-557EF85CE162}" destId="{33F0C8DB-0163-4598-AB0A-3340932712FD}" srcOrd="0" destOrd="0" presId="urn:microsoft.com/office/officeart/2005/8/layout/process1"/>
    <dgm:cxn modelId="{B6C68ED3-9C82-449E-9598-B6809BFAA667}" srcId="{192FB706-09DB-444C-B883-A2BCBD5D4F21}" destId="{30B4AAEF-9A5B-4299-A094-8154034F4551}" srcOrd="1" destOrd="0" parTransId="{CDF6C681-8A45-40FD-BE78-2C62501239B6}" sibTransId="{2E01743C-2BCF-4F37-8ABB-05E8051C0739}"/>
    <dgm:cxn modelId="{1F3399E0-5D58-4D55-90FB-DFDD8809463B}" type="presOf" srcId="{EDE66DF4-FC03-4456-A577-557EF85CE162}" destId="{9ADC9326-333B-48F5-9B7D-D977B4D35066}" srcOrd="1" destOrd="0" presId="urn:microsoft.com/office/officeart/2005/8/layout/process1"/>
    <dgm:cxn modelId="{5BCD3EEB-8BB6-4274-9947-E2A6B0E78D2C}" type="presOf" srcId="{2E01743C-2BCF-4F37-8ABB-05E8051C0739}" destId="{33AB7568-44B7-4AEA-8435-9B30DD7165D1}" srcOrd="0" destOrd="0" presId="urn:microsoft.com/office/officeart/2005/8/layout/process1"/>
    <dgm:cxn modelId="{0D080BF0-82DD-45A1-99F7-5E31359AE3C4}" type="presOf" srcId="{30B4AAEF-9A5B-4299-A094-8154034F4551}" destId="{EDC53F1B-F618-4A60-B4ED-1A798850888A}" srcOrd="0" destOrd="0" presId="urn:microsoft.com/office/officeart/2005/8/layout/process1"/>
    <dgm:cxn modelId="{A6C79EF4-369A-4DAB-82F6-77A70AF4B934}" type="presOf" srcId="{9F7402CB-7965-453E-8596-C11E13A19932}" destId="{752CC01C-AA3B-4CEA-9413-7B58700CFFE9}" srcOrd="1" destOrd="0" presId="urn:microsoft.com/office/officeart/2005/8/layout/process1"/>
    <dgm:cxn modelId="{2A77D848-8133-43F5-9665-FCC8D4C6F6ED}" type="presParOf" srcId="{E663D222-BEE9-43A2-ABFF-8BF0A96B23D5}" destId="{BDA30A7D-1555-4D80-A756-2BB2E16414BD}" srcOrd="0" destOrd="0" presId="urn:microsoft.com/office/officeart/2005/8/layout/process1"/>
    <dgm:cxn modelId="{41E979B2-9ED0-40BA-86FF-936438FD7544}" type="presParOf" srcId="{E663D222-BEE9-43A2-ABFF-8BF0A96B23D5}" destId="{33F0C8DB-0163-4598-AB0A-3340932712FD}" srcOrd="1" destOrd="0" presId="urn:microsoft.com/office/officeart/2005/8/layout/process1"/>
    <dgm:cxn modelId="{71A6463B-6B60-419A-BA75-677CDD35187E}" type="presParOf" srcId="{33F0C8DB-0163-4598-AB0A-3340932712FD}" destId="{9ADC9326-333B-48F5-9B7D-D977B4D35066}" srcOrd="0" destOrd="0" presId="urn:microsoft.com/office/officeart/2005/8/layout/process1"/>
    <dgm:cxn modelId="{EFE7080D-5067-46CF-AC82-04FC19A9B1DF}" type="presParOf" srcId="{E663D222-BEE9-43A2-ABFF-8BF0A96B23D5}" destId="{EDC53F1B-F618-4A60-B4ED-1A798850888A}" srcOrd="2" destOrd="0" presId="urn:microsoft.com/office/officeart/2005/8/layout/process1"/>
    <dgm:cxn modelId="{4726CF95-BB23-4E4A-8232-5DC531B3BE58}" type="presParOf" srcId="{E663D222-BEE9-43A2-ABFF-8BF0A96B23D5}" destId="{33AB7568-44B7-4AEA-8435-9B30DD7165D1}" srcOrd="3" destOrd="0" presId="urn:microsoft.com/office/officeart/2005/8/layout/process1"/>
    <dgm:cxn modelId="{9DAF543F-A96C-404D-B637-C27CD2C454E4}" type="presParOf" srcId="{33AB7568-44B7-4AEA-8435-9B30DD7165D1}" destId="{7C104E59-5CB2-4682-A099-0874B878FB76}" srcOrd="0" destOrd="0" presId="urn:microsoft.com/office/officeart/2005/8/layout/process1"/>
    <dgm:cxn modelId="{76AB14AA-1A24-40A0-8E0D-217D592CB065}" type="presParOf" srcId="{E663D222-BEE9-43A2-ABFF-8BF0A96B23D5}" destId="{E3462CF1-940A-4CCC-B1BF-106D5D159905}" srcOrd="4" destOrd="0" presId="urn:microsoft.com/office/officeart/2005/8/layout/process1"/>
    <dgm:cxn modelId="{9DA68A07-E24D-48C3-82C7-4DD8D5A25FF8}" type="presParOf" srcId="{E663D222-BEE9-43A2-ABFF-8BF0A96B23D5}" destId="{0CD49A8C-8737-426F-AE52-5F4DB40F7DD0}" srcOrd="5" destOrd="0" presId="urn:microsoft.com/office/officeart/2005/8/layout/process1"/>
    <dgm:cxn modelId="{5875BE28-CD90-431B-8CF9-D04445F27B90}" type="presParOf" srcId="{0CD49A8C-8737-426F-AE52-5F4DB40F7DD0}" destId="{7D8D81D5-0B85-45DC-B69D-237608038EA2}" srcOrd="0" destOrd="0" presId="urn:microsoft.com/office/officeart/2005/8/layout/process1"/>
    <dgm:cxn modelId="{16B79DB2-313C-40C7-94AA-24E0223C2242}" type="presParOf" srcId="{E663D222-BEE9-43A2-ABFF-8BF0A96B23D5}" destId="{B58B48FB-904E-48E2-BE35-92547DED4697}" srcOrd="6" destOrd="0" presId="urn:microsoft.com/office/officeart/2005/8/layout/process1"/>
    <dgm:cxn modelId="{8ABCF219-60DB-406F-8B19-0DF253205B3C}" type="presParOf" srcId="{E663D222-BEE9-43A2-ABFF-8BF0A96B23D5}" destId="{50183250-5496-49DF-A8A6-9D35E774BE92}" srcOrd="7" destOrd="0" presId="urn:microsoft.com/office/officeart/2005/8/layout/process1"/>
    <dgm:cxn modelId="{0767FA88-6E07-47B3-989E-54A0C24A97B2}" type="presParOf" srcId="{50183250-5496-49DF-A8A6-9D35E774BE92}" destId="{752CC01C-AA3B-4CEA-9413-7B58700CFFE9}" srcOrd="0" destOrd="0" presId="urn:microsoft.com/office/officeart/2005/8/layout/process1"/>
    <dgm:cxn modelId="{3FABEAFF-7249-43DB-AF5B-24FAAA524A32}" type="presParOf" srcId="{E663D222-BEE9-43A2-ABFF-8BF0A96B23D5}" destId="{9023DD42-49EC-4C82-BC5D-DC009571FB1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549828CE-3060-4311-906B-CFC6EB95D68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E1B5422B-4CB7-463D-9597-22A844601735}" type="parTrans" cxnId="{764C5D28-9970-474B-B72C-221DD8EB6785}">
      <dgm:prSet/>
      <dgm:spPr/>
      <dgm:t>
        <a:bodyPr/>
        <a:lstStyle/>
        <a:p>
          <a:endParaRPr lang="en-AU"/>
        </a:p>
      </dgm:t>
    </dgm:pt>
    <dgm:pt modelId="{931D7AB7-B8F9-48FC-87D0-669468861BA3}" type="sibTrans" cxnId="{764C5D28-9970-474B-B72C-221DD8EB6785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8927BAD7-378D-40E7-B5EA-F98D7C4DFAC4}" type="pres">
      <dgm:prSet presAssocID="{549828CE-3060-4311-906B-CFC6EB95D68A}" presName="thickLine" presStyleLbl="alignNode1" presStyleIdx="6" presStyleCnt="9"/>
      <dgm:spPr/>
    </dgm:pt>
    <dgm:pt modelId="{216A7732-36B7-4488-A791-09EEAA64141B}" type="pres">
      <dgm:prSet presAssocID="{549828CE-3060-4311-906B-CFC6EB95D68A}" presName="horz1" presStyleCnt="0"/>
      <dgm:spPr/>
    </dgm:pt>
    <dgm:pt modelId="{4ABE87BE-B826-4AC5-9C28-677C24FC063A}" type="pres">
      <dgm:prSet presAssocID="{549828CE-3060-4311-906B-CFC6EB95D68A}" presName="tx1" presStyleLbl="revTx" presStyleIdx="6" presStyleCnt="9"/>
      <dgm:spPr/>
    </dgm:pt>
    <dgm:pt modelId="{4EF77E41-3A28-4AAF-9274-F56074CEE103}" type="pres">
      <dgm:prSet presAssocID="{549828CE-3060-4311-906B-CFC6EB95D68A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764C5D28-9970-474B-B72C-221DD8EB6785}" srcId="{E1B432F4-5FDB-4518-9272-2F3934AC6AA2}" destId="{549828CE-3060-4311-906B-CFC6EB95D68A}" srcOrd="6" destOrd="0" parTransId="{E1B5422B-4CB7-463D-9597-22A844601735}" sibTransId="{931D7AB7-B8F9-48FC-87D0-669468861BA3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F81A8BE6-C935-4BA4-BA01-A49305704D88}" type="presOf" srcId="{549828CE-3060-4311-906B-CFC6EB95D68A}" destId="{4ABE87BE-B826-4AC5-9C28-677C24FC063A}" srcOrd="0" destOrd="0" presId="urn:microsoft.com/office/officeart/2008/layout/LinedList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15BCD004-688C-4E73-B3CB-946707B734A0}" type="presParOf" srcId="{A95660FF-21BF-40DD-9632-B32B0B72896E}" destId="{8927BAD7-378D-40E7-B5EA-F98D7C4DFAC4}" srcOrd="12" destOrd="0" presId="urn:microsoft.com/office/officeart/2008/layout/LinedList"/>
    <dgm:cxn modelId="{572ECC61-FD8F-4453-92DE-70F48AFA1D70}" type="presParOf" srcId="{A95660FF-21BF-40DD-9632-B32B0B72896E}" destId="{216A7732-36B7-4488-A791-09EEAA64141B}" srcOrd="13" destOrd="0" presId="urn:microsoft.com/office/officeart/2008/layout/LinedList"/>
    <dgm:cxn modelId="{7018D287-AE47-4FB0-991B-2FA26E0CDC4A}" type="presParOf" srcId="{216A7732-36B7-4488-A791-09EEAA64141B}" destId="{4ABE87BE-B826-4AC5-9C28-677C24FC063A}" srcOrd="0" destOrd="0" presId="urn:microsoft.com/office/officeart/2008/layout/LinedList"/>
    <dgm:cxn modelId="{BDB49058-005D-416A-A7AC-9D0CFEE1C81F}" type="presParOf" srcId="{216A7732-36B7-4488-A791-09EEAA64141B}" destId="{4EF77E41-3A28-4AAF-9274-F56074CEE103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377F175E-ABD5-47BC-8DC0-5B5660D6E6E8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0696E1-EC02-4DBC-82AA-19A808E8A4AA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8927BAD7-378D-40E7-B5EA-F98D7C4DFAC4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BE87BE-B826-4AC5-9C28-677C24FC063A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</a:t>
          </a: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7F667EB2-A987-4C38-AC69-E63162052D92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0C0CAB-27D5-4048-AF5E-D8E2F1B7DBE5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1EC0A3FA-158C-4C69-A067-FA18CD567213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5EF647-E3EA-4A70-90C4-3A37589D9813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63D71F6C-B61A-42C9-BA03-D41453214019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0BCB47-1ECD-40D5-B228-44BAAE0F3C65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5027835C-9CDD-4AC2-A2AB-C62FEE6E6952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4F35A3-E7F1-4CA1-AA75-DEAF4C301F66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  <a:endParaRPr lang="en-US" sz="1600" kern="1200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411A94CD-1CC8-4AAC-9E72-36866522DBF1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8ED397-357E-479E-97AC-B120A6396AD3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8927BAD7-378D-40E7-B5EA-F98D7C4DFAC4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BE87BE-B826-4AC5-9C28-677C24FC063A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30A7D-1555-4D80-A756-2BB2E16414BD}">
      <dsp:nvSpPr>
        <dsp:cNvPr id="0" name=""/>
        <dsp:cNvSpPr/>
      </dsp:nvSpPr>
      <dsp:spPr>
        <a:xfrm>
          <a:off x="5749" y="2291914"/>
          <a:ext cx="1782415" cy="1069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/>
            <a:t>Cleaning</a:t>
          </a:r>
        </a:p>
      </dsp:txBody>
      <dsp:txXfrm>
        <a:off x="37072" y="2323237"/>
        <a:ext cx="1719769" cy="1006803"/>
      </dsp:txXfrm>
    </dsp:sp>
    <dsp:sp modelId="{33F0C8DB-0163-4598-AB0A-3340932712FD}">
      <dsp:nvSpPr>
        <dsp:cNvPr id="0" name=""/>
        <dsp:cNvSpPr/>
      </dsp:nvSpPr>
      <dsp:spPr>
        <a:xfrm>
          <a:off x="1966406" y="2605620"/>
          <a:ext cx="377872" cy="442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700" kern="1200"/>
        </a:p>
      </dsp:txBody>
      <dsp:txXfrm>
        <a:off x="1966406" y="2694028"/>
        <a:ext cx="264510" cy="265222"/>
      </dsp:txXfrm>
    </dsp:sp>
    <dsp:sp modelId="{EDC53F1B-F618-4A60-B4ED-1A798850888A}">
      <dsp:nvSpPr>
        <dsp:cNvPr id="0" name=""/>
        <dsp:cNvSpPr/>
      </dsp:nvSpPr>
      <dsp:spPr>
        <a:xfrm>
          <a:off x="2501131" y="2291914"/>
          <a:ext cx="1782415" cy="1069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/>
            <a:t>Exploration</a:t>
          </a:r>
        </a:p>
      </dsp:txBody>
      <dsp:txXfrm>
        <a:off x="2532454" y="2323237"/>
        <a:ext cx="1719769" cy="1006803"/>
      </dsp:txXfrm>
    </dsp:sp>
    <dsp:sp modelId="{33AB7568-44B7-4AEA-8435-9B30DD7165D1}">
      <dsp:nvSpPr>
        <dsp:cNvPr id="0" name=""/>
        <dsp:cNvSpPr/>
      </dsp:nvSpPr>
      <dsp:spPr>
        <a:xfrm>
          <a:off x="4461787" y="2605620"/>
          <a:ext cx="377872" cy="442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700" kern="1200"/>
        </a:p>
      </dsp:txBody>
      <dsp:txXfrm>
        <a:off x="4461787" y="2694028"/>
        <a:ext cx="264510" cy="265222"/>
      </dsp:txXfrm>
    </dsp:sp>
    <dsp:sp modelId="{E3462CF1-940A-4CCC-B1BF-106D5D159905}">
      <dsp:nvSpPr>
        <dsp:cNvPr id="0" name=""/>
        <dsp:cNvSpPr/>
      </dsp:nvSpPr>
      <dsp:spPr>
        <a:xfrm>
          <a:off x="4996512" y="2291914"/>
          <a:ext cx="1782415" cy="1069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/>
            <a:t>Feature Engineering</a:t>
          </a:r>
        </a:p>
      </dsp:txBody>
      <dsp:txXfrm>
        <a:off x="5027835" y="2323237"/>
        <a:ext cx="1719769" cy="1006803"/>
      </dsp:txXfrm>
    </dsp:sp>
    <dsp:sp modelId="{0CD49A8C-8737-426F-AE52-5F4DB40F7DD0}">
      <dsp:nvSpPr>
        <dsp:cNvPr id="0" name=""/>
        <dsp:cNvSpPr/>
      </dsp:nvSpPr>
      <dsp:spPr>
        <a:xfrm>
          <a:off x="6957169" y="2605620"/>
          <a:ext cx="377872" cy="442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700" kern="1200"/>
        </a:p>
      </dsp:txBody>
      <dsp:txXfrm>
        <a:off x="6957169" y="2694028"/>
        <a:ext cx="264510" cy="265222"/>
      </dsp:txXfrm>
    </dsp:sp>
    <dsp:sp modelId="{B58B48FB-904E-48E2-BE35-92547DED4697}">
      <dsp:nvSpPr>
        <dsp:cNvPr id="0" name=""/>
        <dsp:cNvSpPr/>
      </dsp:nvSpPr>
      <dsp:spPr>
        <a:xfrm>
          <a:off x="7491893" y="2291914"/>
          <a:ext cx="1782415" cy="1069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/>
            <a:t>Modelling</a:t>
          </a:r>
        </a:p>
      </dsp:txBody>
      <dsp:txXfrm>
        <a:off x="7523216" y="2323237"/>
        <a:ext cx="1719769" cy="1006803"/>
      </dsp:txXfrm>
    </dsp:sp>
    <dsp:sp modelId="{50183250-5496-49DF-A8A6-9D35E774BE92}">
      <dsp:nvSpPr>
        <dsp:cNvPr id="0" name=""/>
        <dsp:cNvSpPr/>
      </dsp:nvSpPr>
      <dsp:spPr>
        <a:xfrm>
          <a:off x="9452550" y="2605620"/>
          <a:ext cx="377872" cy="442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700" kern="1200"/>
        </a:p>
      </dsp:txBody>
      <dsp:txXfrm>
        <a:off x="9452550" y="2694028"/>
        <a:ext cx="264510" cy="265222"/>
      </dsp:txXfrm>
    </dsp:sp>
    <dsp:sp modelId="{9023DD42-49EC-4C82-BC5D-DC009571FB19}">
      <dsp:nvSpPr>
        <dsp:cNvPr id="0" name=""/>
        <dsp:cNvSpPr/>
      </dsp:nvSpPr>
      <dsp:spPr>
        <a:xfrm>
          <a:off x="9987275" y="2291914"/>
          <a:ext cx="1782415" cy="1069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/>
            <a:t>Interpretation</a:t>
          </a:r>
        </a:p>
      </dsp:txBody>
      <dsp:txXfrm>
        <a:off x="10018598" y="2323237"/>
        <a:ext cx="1719769" cy="100680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8927BAD7-378D-40E7-B5EA-F98D7C4DFAC4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BE87BE-B826-4AC5-9C28-677C24FC063A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8/9/2022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8/9/2022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Welcome audience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Project on predicting customer churn, specifically in the banking industry – product is credit cards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25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Ambiguous Explanation </a:t>
            </a:r>
            <a:r>
              <a:rPr lang="en-GB" dirty="0">
                <a:sym typeface="Wingdings" panose="05000000000000000000" pitchFamily="2" charset="2"/>
              </a:rPr>
              <a:t> Limited by the information provided on Kaggle. I.E. ‘Open to Buy Credit (Average)’ wasn’t entirely clear on it’s exact meaning.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Decision was made to leave Unknown values in dataset for initial model building. Note these were coded as the string value ‘Unknown’.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5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26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First graph represents our ‘Target Variable’ – Imbalance can be addressed using sampling techniques</a:t>
            </a:r>
          </a:p>
          <a:p>
            <a:pPr marL="171450" indent="-171450">
              <a:buFontTx/>
              <a:buChar char="-"/>
            </a:pPr>
            <a:r>
              <a:rPr lang="en-GB" dirty="0"/>
              <a:t>Second graph highlights of Categorical Features – Will be encoded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917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Multiple groups based on customers transaction amount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Customers that spend more than roughly 12k don’t churn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Strategy Development </a:t>
            </a:r>
            <a:r>
              <a:rPr lang="en-GB" dirty="0">
                <a:sym typeface="Wingdings" panose="05000000000000000000" pitchFamily="2" charset="2"/>
              </a:rPr>
              <a:t> Don’t want to overcontact customers that have been identified to churn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258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751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No missing values; only ‘Unknown’ string values</a:t>
            </a:r>
          </a:p>
          <a:p>
            <a:pPr marL="171450" indent="-171450">
              <a:buFontTx/>
              <a:buChar char="-"/>
            </a:pPr>
            <a:r>
              <a:rPr lang="en-GB" dirty="0"/>
              <a:t>Encoding (Ordinal &amp; Pandas Get Dummies)</a:t>
            </a:r>
          </a:p>
          <a:p>
            <a:pPr marL="171450" indent="-171450">
              <a:buFontTx/>
              <a:buChar char="-"/>
            </a:pPr>
            <a:r>
              <a:rPr lang="en-GB" dirty="0"/>
              <a:t>70/30 Train Test Split</a:t>
            </a:r>
          </a:p>
          <a:p>
            <a:pPr marL="171450" indent="-171450">
              <a:buFontTx/>
              <a:buChar char="-"/>
            </a:pPr>
            <a:r>
              <a:rPr lang="en-GB" dirty="0"/>
              <a:t>StandardScalar</a:t>
            </a:r>
          </a:p>
          <a:p>
            <a:pPr marL="171450" indent="-171450">
              <a:buFontTx/>
              <a:buChar char="-"/>
            </a:pPr>
            <a:r>
              <a:rPr lang="en-GB" dirty="0"/>
              <a:t>Sampling Techniques on coming slides</a:t>
            </a: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73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541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Objective is to find customers that may churn, and intervene to prevent the churn.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False Positive (Model Says Churn, but Customer Loyal) </a:t>
            </a:r>
            <a:r>
              <a:rPr lang="en-GB" dirty="0">
                <a:sym typeface="Wingdings" panose="05000000000000000000" pitchFamily="2" charset="2"/>
              </a:rPr>
              <a:t> Little impact to business</a:t>
            </a:r>
          </a:p>
          <a:p>
            <a:pPr marL="628650" lvl="1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False Negative (Model Says No Churn, but Customer Leaves)  Larger impact to business</a:t>
            </a:r>
          </a:p>
          <a:p>
            <a:pPr marL="628650" lvl="1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Ensure high Recall Score</a:t>
            </a:r>
          </a:p>
          <a:p>
            <a:pPr marL="1085850" lvl="2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Though F1 score also to be taken into consideration due to imbalanced data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73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Performed 5-Fold Cross Validation to give more confidence to decision of using CatBoost as final model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61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Walk through agenda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48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Tuning increased all scores except Recall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92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70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Talk summary in retrospect</a:t>
            </a:r>
          </a:p>
          <a:p>
            <a:pPr marL="228600" indent="-228600">
              <a:buAutoNum type="arabicPeriod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80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PCA for dimensionality reduction; allow for a faster model</a:t>
            </a:r>
          </a:p>
          <a:p>
            <a:pPr marL="171450" indent="-171450">
              <a:buFontTx/>
              <a:buChar char="-"/>
            </a:pPr>
            <a:r>
              <a:rPr lang="en-GB" dirty="0"/>
              <a:t>‘Unknown’ values could be imputed using classification to predict likely value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Explanation to business that the model can be tuned to increase Recall (Reducing False Negatives)</a:t>
            </a:r>
          </a:p>
          <a:p>
            <a:pPr marL="171450" indent="-171450">
              <a:buFontTx/>
              <a:buChar char="-"/>
            </a:pPr>
            <a:r>
              <a:rPr lang="en-GB" dirty="0"/>
              <a:t>Sourcing larger and better quality data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75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Talk through points on slide</a:t>
            </a:r>
          </a:p>
          <a:p>
            <a:pPr marL="171450" indent="-171450">
              <a:buFontTx/>
              <a:buChar char="-"/>
            </a:pPr>
            <a:r>
              <a:rPr lang="en-GB" dirty="0"/>
              <a:t>Professional experience in the banking industry drew me to tackling this problem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495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34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Emphasis on Stakeholders</a:t>
            </a:r>
          </a:p>
          <a:p>
            <a:pPr marL="171450" indent="-171450">
              <a:buFontTx/>
              <a:buChar char="-"/>
            </a:pPr>
            <a:r>
              <a:rPr lang="en-GB" dirty="0"/>
              <a:t>Why is this area interesting?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It’s a large competitive industry in Australia, I believe banks that invest in AI/ML practices can find that competitive edge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933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90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Customer Churn impacts bottom line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Can a bank successfully reduce this rate and improve the bottom line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54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53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620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8/9/2022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8/9/2022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8/9/2022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8/9/2022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8/9/2022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8/9/2022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8/9/2022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8/9/2022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8/9/2022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8/9/2022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8/9/2022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8/9/2022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akshigoyal7/credit-card-customer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ymorgan.com/findings/8773-financial-services-market-june-2021-202108170239" TargetMode="External"/><Relationship Id="rId2" Type="http://schemas.openxmlformats.org/officeDocument/2006/relationships/hyperlink" Target="https://www.ausbanking.org.au/insight/banking-by-the-number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35" b="244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Customer churn Prediction </a:t>
            </a:r>
            <a:r>
              <a:rPr lang="en-US" sz="2800" dirty="0">
                <a:solidFill>
                  <a:schemeClr val="tx1"/>
                </a:solidFill>
              </a:rPr>
              <a:t>(banking industry)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Institute of Data – Capstone Project</a:t>
            </a:r>
          </a:p>
          <a:p>
            <a:r>
              <a:rPr lang="en-US" dirty="0">
                <a:solidFill>
                  <a:schemeClr val="tx1"/>
                </a:solidFill>
              </a:rPr>
              <a:t>Sebastian Giunta (Data Analyst)</a:t>
            </a: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7523225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23988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Dataset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1CE02C-D067-7744-2F3B-D8A189018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680" y="1843590"/>
            <a:ext cx="4846320" cy="3766254"/>
          </a:xfrm>
        </p:spPr>
        <p:txBody>
          <a:bodyPr>
            <a:normAutofit lnSpcReduction="10000"/>
          </a:bodyPr>
          <a:lstStyle/>
          <a:p>
            <a:r>
              <a:rPr lang="en-AU" dirty="0"/>
              <a:t>Data on </a:t>
            </a:r>
            <a:r>
              <a:rPr lang="en-AU" b="1" dirty="0"/>
              <a:t>10,127</a:t>
            </a:r>
            <a:r>
              <a:rPr lang="en-AU" dirty="0"/>
              <a:t> credit card customers, each with </a:t>
            </a:r>
            <a:r>
              <a:rPr lang="en-AU" b="1" dirty="0"/>
              <a:t>20</a:t>
            </a:r>
            <a:r>
              <a:rPr lang="en-AU" dirty="0"/>
              <a:t> features, over </a:t>
            </a:r>
            <a:r>
              <a:rPr lang="en-AU" b="1" dirty="0"/>
              <a:t>12</a:t>
            </a:r>
            <a:r>
              <a:rPr lang="en-AU" dirty="0"/>
              <a:t> month period.</a:t>
            </a:r>
          </a:p>
          <a:p>
            <a:pPr lvl="1"/>
            <a:r>
              <a:rPr lang="en-AU" sz="1200" dirty="0"/>
              <a:t>Customer Churn </a:t>
            </a:r>
          </a:p>
          <a:p>
            <a:pPr lvl="2"/>
            <a:r>
              <a:rPr lang="en-AU" sz="1200" dirty="0"/>
              <a:t>Yes/No</a:t>
            </a:r>
          </a:p>
          <a:p>
            <a:pPr lvl="1"/>
            <a:r>
              <a:rPr lang="en-AU" sz="1200" dirty="0"/>
              <a:t>Demographics </a:t>
            </a:r>
          </a:p>
          <a:p>
            <a:pPr lvl="2"/>
            <a:r>
              <a:rPr lang="en-AU" sz="1200" dirty="0"/>
              <a:t>Age/Gender/Num Dependents/Education/Marital Status/Income</a:t>
            </a:r>
          </a:p>
          <a:p>
            <a:pPr lvl="1"/>
            <a:r>
              <a:rPr lang="en-AU" sz="1200" dirty="0"/>
              <a:t>Bank Relationship </a:t>
            </a:r>
          </a:p>
          <a:p>
            <a:pPr lvl="2"/>
            <a:r>
              <a:rPr lang="en-AU" sz="1200" dirty="0"/>
              <a:t>Card Category/Period of Relationship/Products Held/Num Times Contacted/Credit Limit</a:t>
            </a:r>
          </a:p>
          <a:p>
            <a:pPr lvl="1"/>
            <a:r>
              <a:rPr lang="en-AU" sz="1200" dirty="0"/>
              <a:t>Activity </a:t>
            </a:r>
          </a:p>
          <a:p>
            <a:pPr lvl="2"/>
            <a:r>
              <a:rPr lang="en-AU" sz="1200" dirty="0"/>
              <a:t>Months Inactive/Card Balance/Transaction Amount &amp; Count/Change in Transaction Amount &amp; Count (Q4 over Q1)/Open to Buy Credit (Average)/Card Utilisation Ratio (Average)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05D68AF-1082-8341-DD88-8EDEE12C619B}"/>
              </a:ext>
            </a:extLst>
          </p:cNvPr>
          <p:cNvSpPr txBox="1">
            <a:spLocks/>
          </p:cNvSpPr>
          <p:nvPr/>
        </p:nvSpPr>
        <p:spPr>
          <a:xfrm>
            <a:off x="6096000" y="1843589"/>
            <a:ext cx="4846320" cy="3766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/>
              <a:t>Data Quality</a:t>
            </a:r>
            <a:endParaRPr lang="en-AU" dirty="0"/>
          </a:p>
          <a:p>
            <a:pPr lvl="1"/>
            <a:r>
              <a:rPr lang="en-AU" dirty="0"/>
              <a:t>Mostly complete information on each customer</a:t>
            </a:r>
          </a:p>
          <a:p>
            <a:pPr lvl="1"/>
            <a:r>
              <a:rPr lang="en-AU" dirty="0"/>
              <a:t>Ambiguous explanation of some features</a:t>
            </a:r>
          </a:p>
          <a:p>
            <a:pPr lvl="1"/>
            <a:r>
              <a:rPr lang="en-AU" dirty="0"/>
              <a:t>Unknown Values:</a:t>
            </a:r>
          </a:p>
          <a:p>
            <a:pPr lvl="2"/>
            <a:r>
              <a:rPr lang="en-AU" dirty="0"/>
              <a:t>Education (1,519)</a:t>
            </a:r>
          </a:p>
          <a:p>
            <a:pPr lvl="2"/>
            <a:r>
              <a:rPr lang="en-AU" dirty="0"/>
              <a:t>Marital Status (749)</a:t>
            </a:r>
          </a:p>
          <a:p>
            <a:pPr lvl="2"/>
            <a:r>
              <a:rPr lang="en-AU" dirty="0"/>
              <a:t>Income (1,112)</a:t>
            </a:r>
          </a:p>
          <a:p>
            <a:r>
              <a:rPr lang="en-AU" dirty="0"/>
              <a:t>Sourced from </a:t>
            </a:r>
            <a:r>
              <a:rPr lang="en-AU" dirty="0">
                <a:hlinkClick r:id="rId3"/>
              </a:rPr>
              <a:t>Kaggle</a:t>
            </a:r>
            <a:r>
              <a:rPr lang="en-AU" dirty="0"/>
              <a:t> </a:t>
            </a:r>
          </a:p>
          <a:p>
            <a:pPr lvl="1"/>
            <a:r>
              <a:rPr lang="en-AU" dirty="0"/>
              <a:t>Future models would benefit from larger private bank data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7853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9425382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07988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16" y="14805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Insights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654206-975E-0F30-5431-05E4A30CB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737" y="1468872"/>
            <a:ext cx="4255270" cy="339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E062B9-02F5-815E-E0BD-311F388F2855}"/>
              </a:ext>
            </a:extLst>
          </p:cNvPr>
          <p:cNvSpPr txBox="1"/>
          <p:nvPr/>
        </p:nvSpPr>
        <p:spPr>
          <a:xfrm>
            <a:off x="1035320" y="1804999"/>
            <a:ext cx="1540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8500 (84%)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199CF-A5E7-21A0-3D21-E4F30F071CE2}"/>
              </a:ext>
            </a:extLst>
          </p:cNvPr>
          <p:cNvSpPr txBox="1"/>
          <p:nvPr/>
        </p:nvSpPr>
        <p:spPr>
          <a:xfrm>
            <a:off x="3038951" y="4139750"/>
            <a:ext cx="1540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1627 (16%)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6707D4E4-2AD2-68E0-DEE5-09BA45DB3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918508"/>
            <a:ext cx="6095997" cy="1939492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Churned customer represents a customer that has closed accounts with the bank</a:t>
            </a:r>
            <a:br>
              <a:rPr lang="en-AU" dirty="0"/>
            </a:br>
            <a:endParaRPr lang="en-AU" dirty="0"/>
          </a:p>
          <a:p>
            <a:pPr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Lower proportion of these customers relative to current customers (Imbalance)</a:t>
            </a:r>
            <a:endParaRPr lang="en-AU" sz="1200" dirty="0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B8FDD5AC-880C-2FED-59C3-97A0C81A40A2}"/>
              </a:ext>
            </a:extLst>
          </p:cNvPr>
          <p:cNvSpPr txBox="1">
            <a:spLocks/>
          </p:cNvSpPr>
          <p:nvPr/>
        </p:nvSpPr>
        <p:spPr>
          <a:xfrm>
            <a:off x="6095997" y="4918508"/>
            <a:ext cx="6096005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What does an average customer look like?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Female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Graduate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Married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Earns Less than $40k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A3B5F1A-F1A0-611E-21FD-B1662230C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654" y="1751592"/>
            <a:ext cx="7260699" cy="282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34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16" y="14805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Insights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8194CD9-A673-538A-AD8A-8F3090D0CB69}"/>
              </a:ext>
            </a:extLst>
          </p:cNvPr>
          <p:cNvSpPr txBox="1">
            <a:spLocks/>
          </p:cNvSpPr>
          <p:nvPr/>
        </p:nvSpPr>
        <p:spPr>
          <a:xfrm>
            <a:off x="-9" y="4909109"/>
            <a:ext cx="6096009" cy="19394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Multimodal distribution 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Lower transaction amount </a:t>
            </a:r>
            <a:r>
              <a:rPr lang="en-AU" dirty="0">
                <a:sym typeface="Wingdings" panose="05000000000000000000" pitchFamily="2" charset="2"/>
              </a:rPr>
              <a:t> H</a:t>
            </a:r>
            <a:r>
              <a:rPr lang="en-AU" dirty="0"/>
              <a:t>igher chance of customer churn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High transaction amount </a:t>
            </a:r>
            <a:r>
              <a:rPr lang="en-AU" dirty="0">
                <a:sym typeface="Wingdings" panose="05000000000000000000" pitchFamily="2" charset="2"/>
              </a:rPr>
              <a:t> Loyal Customers</a:t>
            </a:r>
            <a:endParaRPr lang="en-A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A00CA77-09BC-EE43-EDAD-5FAE67F3D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09" y="1449298"/>
            <a:ext cx="5215173" cy="345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B4344AB-5355-5792-15B2-A3560AEF2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924" y="1437134"/>
            <a:ext cx="4333734" cy="345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33B3715-BE9F-0410-2BCC-2E0D7946DCF9}"/>
              </a:ext>
            </a:extLst>
          </p:cNvPr>
          <p:cNvSpPr txBox="1">
            <a:spLocks/>
          </p:cNvSpPr>
          <p:nvPr/>
        </p:nvSpPr>
        <p:spPr>
          <a:xfrm>
            <a:off x="6095991" y="4883418"/>
            <a:ext cx="6096009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Excessive contact </a:t>
            </a:r>
            <a:r>
              <a:rPr lang="en-AU" dirty="0">
                <a:sym typeface="Wingdings" panose="05000000000000000000" pitchFamily="2" charset="2"/>
              </a:rPr>
              <a:t> I</a:t>
            </a:r>
            <a:r>
              <a:rPr lang="en-AU" dirty="0"/>
              <a:t>ncreased customer churn</a:t>
            </a:r>
            <a:br>
              <a:rPr lang="en-AU" dirty="0"/>
            </a:br>
            <a:endParaRPr lang="en-AU" dirty="0"/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Useful for churn reduction strategy development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ED3693-76A1-6C1C-CDBC-7766C07C3688}"/>
              </a:ext>
            </a:extLst>
          </p:cNvPr>
          <p:cNvSpPr/>
          <p:nvPr/>
        </p:nvSpPr>
        <p:spPr>
          <a:xfrm>
            <a:off x="9339200" y="3429000"/>
            <a:ext cx="1824794" cy="16375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6846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16" y="14805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Insights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D482262-CE81-4346-6F76-B88625F2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8" y="1465309"/>
            <a:ext cx="5123035" cy="339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5AD618F-C3EF-20F4-90D0-35FCE1B86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316" y="1465309"/>
            <a:ext cx="5123035" cy="339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C4FB4FE-C1BC-3BB6-7F8B-EF69DB956CC7}"/>
              </a:ext>
            </a:extLst>
          </p:cNvPr>
          <p:cNvSpPr txBox="1">
            <a:spLocks/>
          </p:cNvSpPr>
          <p:nvPr/>
        </p:nvSpPr>
        <p:spPr>
          <a:xfrm>
            <a:off x="-9" y="4909109"/>
            <a:ext cx="6096009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Clear distinction between two groups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Churned customers have lower activity and spend less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Loyal customers spend higher amounts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4ABF203-50B0-8E34-666E-D9CA1D058A30}"/>
              </a:ext>
            </a:extLst>
          </p:cNvPr>
          <p:cNvSpPr txBox="1">
            <a:spLocks/>
          </p:cNvSpPr>
          <p:nvPr/>
        </p:nvSpPr>
        <p:spPr>
          <a:xfrm>
            <a:off x="6095991" y="4883418"/>
            <a:ext cx="6096009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Customers with 1 or 2 products that spend under $3000 are likely to churn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More products doesn’t mean higher spend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AAD7B84-A6A6-0009-AA52-307F910FF907}"/>
              </a:ext>
            </a:extLst>
          </p:cNvPr>
          <p:cNvSpPr/>
          <p:nvPr/>
        </p:nvSpPr>
        <p:spPr>
          <a:xfrm>
            <a:off x="6731540" y="3988340"/>
            <a:ext cx="1546698" cy="53502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8338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213059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88530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115A9A-AB9E-370D-BD94-D087071CF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D73FA88-EF17-1914-D2FA-BA8B48F536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7098819"/>
              </p:ext>
            </p:extLst>
          </p:nvPr>
        </p:nvGraphicFramePr>
        <p:xfrm>
          <a:off x="208275" y="-383956"/>
          <a:ext cx="11775440" cy="5653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459CC362-BFFC-98C4-3884-A2A119A6A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16" y="14805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Pipeline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405C897-D1CA-D359-CE0E-AF0842465916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41EBB9EA-7A9B-7F12-E125-2ADB90C0FBC9}"/>
              </a:ext>
            </a:extLst>
          </p:cNvPr>
          <p:cNvSpPr txBox="1">
            <a:spLocks/>
          </p:cNvSpPr>
          <p:nvPr/>
        </p:nvSpPr>
        <p:spPr>
          <a:xfrm>
            <a:off x="126263" y="3039924"/>
            <a:ext cx="1826692" cy="3822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Renamed &amp; Dropped Columns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Missing Value check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78762C8-82C2-360E-6311-B8CC1C53801D}"/>
              </a:ext>
            </a:extLst>
          </p:cNvPr>
          <p:cNvSpPr txBox="1">
            <a:spLocks/>
          </p:cNvSpPr>
          <p:nvPr/>
        </p:nvSpPr>
        <p:spPr>
          <a:xfrm>
            <a:off x="2651991" y="3039597"/>
            <a:ext cx="1826692" cy="3755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Visualisation for insights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Summary Statistics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BDE71EC-0F76-3967-BA31-9F8E036F6731}"/>
              </a:ext>
            </a:extLst>
          </p:cNvPr>
          <p:cNvSpPr txBox="1">
            <a:spLocks/>
          </p:cNvSpPr>
          <p:nvPr/>
        </p:nvSpPr>
        <p:spPr>
          <a:xfrm>
            <a:off x="5114538" y="3039596"/>
            <a:ext cx="1962913" cy="3740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Encoding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Train/Test Split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Pipeline (Standardise &amp; Sampling Techniques)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515BEEA-70DE-CD93-FD16-A659EC5F2C20}"/>
              </a:ext>
            </a:extLst>
          </p:cNvPr>
          <p:cNvSpPr txBox="1">
            <a:spLocks/>
          </p:cNvSpPr>
          <p:nvPr/>
        </p:nvSpPr>
        <p:spPr>
          <a:xfrm>
            <a:off x="7537703" y="3039596"/>
            <a:ext cx="1962913" cy="3740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Baseline comparison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Model Selection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Hyperparameter Tuning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FB6748DA-D419-9144-51FD-8F32C6058427}"/>
              </a:ext>
            </a:extLst>
          </p:cNvPr>
          <p:cNvSpPr txBox="1">
            <a:spLocks/>
          </p:cNvSpPr>
          <p:nvPr/>
        </p:nvSpPr>
        <p:spPr>
          <a:xfrm>
            <a:off x="9960868" y="3039595"/>
            <a:ext cx="2022847" cy="3740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Application of metrics to business problem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Recommendations</a:t>
            </a:r>
            <a:r>
              <a:rPr lang="en-AU" dirty="0"/>
              <a:t>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864439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9898238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89706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16" y="14805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Modelling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8407A-7037-ACCF-7316-557C4B41384D}"/>
              </a:ext>
            </a:extLst>
          </p:cNvPr>
          <p:cNvSpPr txBox="1"/>
          <p:nvPr/>
        </p:nvSpPr>
        <p:spPr>
          <a:xfrm>
            <a:off x="865055" y="1479319"/>
            <a:ext cx="412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Baseline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8FC35B-594D-CB99-44AB-D7C34A72535D}"/>
              </a:ext>
            </a:extLst>
          </p:cNvPr>
          <p:cNvSpPr txBox="1"/>
          <p:nvPr/>
        </p:nvSpPr>
        <p:spPr>
          <a:xfrm>
            <a:off x="7202044" y="1489353"/>
            <a:ext cx="412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Random Over Sampler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6BE9EDF-1E55-990B-2436-66F850FB3C35}"/>
              </a:ext>
            </a:extLst>
          </p:cNvPr>
          <p:cNvSpPr txBox="1">
            <a:spLocks/>
          </p:cNvSpPr>
          <p:nvPr/>
        </p:nvSpPr>
        <p:spPr>
          <a:xfrm>
            <a:off x="842739" y="4918509"/>
            <a:ext cx="4884425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Evaluation Metrics = F1 &amp; Recall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F1 </a:t>
            </a:r>
            <a:r>
              <a:rPr lang="en-AU" dirty="0">
                <a:sym typeface="Wingdings" panose="05000000000000000000" pitchFamily="2" charset="2"/>
              </a:rPr>
              <a:t> Imbalanced Data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>
                <a:sym typeface="Wingdings" panose="05000000000000000000" pitchFamily="2" charset="2"/>
              </a:rPr>
              <a:t>Recall  Maximise identification of customers that will churn</a:t>
            </a:r>
            <a:endParaRPr lang="en-AU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09A9E49-CF1D-6FBC-4FB2-5A92F7E7DDE9}"/>
              </a:ext>
            </a:extLst>
          </p:cNvPr>
          <p:cNvSpPr txBox="1">
            <a:spLocks/>
          </p:cNvSpPr>
          <p:nvPr/>
        </p:nvSpPr>
        <p:spPr>
          <a:xfrm>
            <a:off x="6338316" y="4873730"/>
            <a:ext cx="5142356" cy="19394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Sampling techniques tested: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Random Over Sampler (Highest Performance)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Random Under Sampler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SMOTE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8D907-1EB5-4773-A71A-0F20A355F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08" y="1858685"/>
            <a:ext cx="4096322" cy="3000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7BFFAD-454F-88CF-7539-FA73B4AD9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538" y="1792554"/>
            <a:ext cx="41243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33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5274500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4314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16" y="14805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Modelling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8407A-7037-ACCF-7316-557C4B41384D}"/>
              </a:ext>
            </a:extLst>
          </p:cNvPr>
          <p:cNvSpPr txBox="1"/>
          <p:nvPr/>
        </p:nvSpPr>
        <p:spPr>
          <a:xfrm>
            <a:off x="865055" y="1479319"/>
            <a:ext cx="412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Baseline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8FC35B-594D-CB99-44AB-D7C34A72535D}"/>
              </a:ext>
            </a:extLst>
          </p:cNvPr>
          <p:cNvSpPr txBox="1"/>
          <p:nvPr/>
        </p:nvSpPr>
        <p:spPr>
          <a:xfrm>
            <a:off x="7202044" y="1489353"/>
            <a:ext cx="412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Random Over Sampler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09A9E49-CF1D-6FBC-4FB2-5A92F7E7DDE9}"/>
              </a:ext>
            </a:extLst>
          </p:cNvPr>
          <p:cNvSpPr txBox="1">
            <a:spLocks/>
          </p:cNvSpPr>
          <p:nvPr/>
        </p:nvSpPr>
        <p:spPr>
          <a:xfrm>
            <a:off x="711328" y="4985013"/>
            <a:ext cx="11073348" cy="186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Oversampling improved Recall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5-Fold Cross Validation - CatBoost, XGBoost, Random Forest and AdaBoost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CatBoost highest performer </a:t>
            </a:r>
            <a:r>
              <a:rPr lang="en-AU" dirty="0">
                <a:sym typeface="Wingdings" panose="05000000000000000000" pitchFamily="2" charset="2"/>
              </a:rPr>
              <a:t> </a:t>
            </a:r>
            <a:r>
              <a:rPr lang="en-AU" dirty="0"/>
              <a:t>0.9134 average F1 Score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44DAE-A7EF-F07B-E056-E1A8EA7D2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8" y="1815309"/>
            <a:ext cx="4143953" cy="3077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B1A57F-FA3E-EED1-FD7C-21155BD74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658" y="1815309"/>
            <a:ext cx="4115374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8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16" y="14805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Modelling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F8D39F0F-3855-581A-292F-2ABED593A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153619"/>
              </p:ext>
            </p:extLst>
          </p:nvPr>
        </p:nvGraphicFramePr>
        <p:xfrm>
          <a:off x="792466" y="1918488"/>
          <a:ext cx="1955661" cy="26867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571">
                  <a:extLst>
                    <a:ext uri="{9D8B030D-6E8A-4147-A177-3AD203B41FA5}">
                      <a16:colId xmlns:a16="http://schemas.microsoft.com/office/drawing/2014/main" val="3332312539"/>
                    </a:ext>
                  </a:extLst>
                </a:gridCol>
                <a:gridCol w="1039090">
                  <a:extLst>
                    <a:ext uri="{9D8B030D-6E8A-4147-A177-3AD203B41FA5}">
                      <a16:colId xmlns:a16="http://schemas.microsoft.com/office/drawing/2014/main" val="2174578399"/>
                    </a:ext>
                  </a:extLst>
                </a:gridCol>
              </a:tblGrid>
              <a:tr h="44779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200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200" dirty="0"/>
                        <a:t>Test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902056"/>
                  </a:ext>
                </a:extLst>
              </a:tr>
              <a:tr h="447794">
                <a:tc>
                  <a:txBody>
                    <a:bodyPr/>
                    <a:lstStyle/>
                    <a:p>
                      <a:r>
                        <a:rPr lang="en-AU" sz="12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0.9274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907938"/>
                  </a:ext>
                </a:extLst>
              </a:tr>
              <a:tr h="447794">
                <a:tc>
                  <a:txBody>
                    <a:bodyPr/>
                    <a:lstStyle/>
                    <a:p>
                      <a:r>
                        <a:rPr lang="en-AU" sz="12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1128"/>
                  </a:ext>
                </a:extLst>
              </a:tr>
              <a:tr h="447794">
                <a:tc>
                  <a:txBody>
                    <a:bodyPr/>
                    <a:lstStyle/>
                    <a:p>
                      <a:r>
                        <a:rPr lang="en-AU" sz="12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0.9391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5045"/>
                  </a:ext>
                </a:extLst>
              </a:tr>
              <a:tr h="447794">
                <a:tc>
                  <a:txBody>
                    <a:bodyPr/>
                    <a:lstStyle/>
                    <a:p>
                      <a:r>
                        <a:rPr lang="en-AU" sz="1200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0.9953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25895"/>
                  </a:ext>
                </a:extLst>
              </a:tr>
              <a:tr h="447794">
                <a:tc>
                  <a:txBody>
                    <a:bodyPr/>
                    <a:lstStyle/>
                    <a:p>
                      <a:r>
                        <a:rPr lang="en-AU" sz="12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0.9770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057215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63EC57DA-C98C-80B0-5F26-52F6DE5C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832" y="1604347"/>
            <a:ext cx="4846319" cy="312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409B876-6EB1-41AE-570C-272B93BE5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47"/>
          <a:stretch/>
        </p:blipFill>
        <p:spPr bwMode="auto">
          <a:xfrm>
            <a:off x="3725958" y="1525852"/>
            <a:ext cx="3347874" cy="33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D618079-F212-7234-644A-8169B896E7FF}"/>
              </a:ext>
            </a:extLst>
          </p:cNvPr>
          <p:cNvSpPr txBox="1"/>
          <p:nvPr/>
        </p:nvSpPr>
        <p:spPr>
          <a:xfrm>
            <a:off x="599580" y="1549157"/>
            <a:ext cx="234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latin typeface="+mj-lt"/>
              </a:rPr>
              <a:t>Results After Tuning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D9BF700E-B466-4BD4-B184-F16CAEAF6F24}"/>
              </a:ext>
            </a:extLst>
          </p:cNvPr>
          <p:cNvSpPr txBox="1">
            <a:spLocks/>
          </p:cNvSpPr>
          <p:nvPr/>
        </p:nvSpPr>
        <p:spPr>
          <a:xfrm>
            <a:off x="233745" y="4918509"/>
            <a:ext cx="3008220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600" dirty="0"/>
              <a:t>Minor increase after fine tuning the model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600" dirty="0"/>
              <a:t>Possible to increase Recall at expense of Precision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3C5DAA22-5744-F918-CBD1-ECAF244A2888}"/>
              </a:ext>
            </a:extLst>
          </p:cNvPr>
          <p:cNvSpPr txBox="1">
            <a:spLocks/>
          </p:cNvSpPr>
          <p:nvPr/>
        </p:nvSpPr>
        <p:spPr>
          <a:xfrm>
            <a:off x="3895784" y="4905320"/>
            <a:ext cx="3826739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600" dirty="0"/>
              <a:t>Model made predictions on 3039 customers, of which 488 were churned customers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600" dirty="0"/>
              <a:t>Correctly identified 447 out of 488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4EBA9C7B-7D5B-BC8A-52AD-CC374AAC4A52}"/>
              </a:ext>
            </a:extLst>
          </p:cNvPr>
          <p:cNvSpPr txBox="1">
            <a:spLocks/>
          </p:cNvSpPr>
          <p:nvPr/>
        </p:nvSpPr>
        <p:spPr>
          <a:xfrm>
            <a:off x="7892349" y="4878277"/>
            <a:ext cx="3826739" cy="19394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600" dirty="0"/>
              <a:t>Customers activity is the most important in predicting a customer churning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Transaction Activity (Sum and Change)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Num Products Held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Balance on card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117043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1943583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08847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1CE02C-D067-7744-2F3B-D8A189018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680" y="1653785"/>
            <a:ext cx="4846320" cy="39537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b="1" dirty="0"/>
              <a:t>Summary</a:t>
            </a:r>
          </a:p>
          <a:p>
            <a:pPr lvl="1">
              <a:lnSpc>
                <a:spcPct val="150000"/>
              </a:lnSpc>
            </a:pPr>
            <a:r>
              <a:rPr lang="en-AU" sz="1400" dirty="0"/>
              <a:t>Beneficial for a bank to take an active approach in reducing customer churn</a:t>
            </a:r>
          </a:p>
          <a:p>
            <a:pPr lvl="1">
              <a:lnSpc>
                <a:spcPct val="150000"/>
              </a:lnSpc>
            </a:pPr>
            <a:r>
              <a:rPr lang="en-AU" sz="1400" dirty="0"/>
              <a:t>Useful insights into customer activity and how this influences their likeliness to churn</a:t>
            </a:r>
          </a:p>
          <a:p>
            <a:pPr lvl="1">
              <a:lnSpc>
                <a:spcPct val="150000"/>
              </a:lnSpc>
            </a:pPr>
            <a:r>
              <a:rPr lang="en-AU" sz="1400" dirty="0"/>
              <a:t>Customers that transact more with the bank, are more likely to stay on</a:t>
            </a:r>
          </a:p>
          <a:p>
            <a:pPr lvl="1">
              <a:lnSpc>
                <a:spcPct val="150000"/>
              </a:lnSpc>
            </a:pPr>
            <a:r>
              <a:rPr lang="en-AU" sz="1400" dirty="0"/>
              <a:t>Successful building of a high performance CatBoost Model (F1 = 0.9274 &amp; Recall = 0.9160)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F104CD6-D069-C46F-1892-F521A8BE4F48}"/>
              </a:ext>
            </a:extLst>
          </p:cNvPr>
          <p:cNvSpPr txBox="1">
            <a:spLocks/>
          </p:cNvSpPr>
          <p:nvPr/>
        </p:nvSpPr>
        <p:spPr>
          <a:xfrm>
            <a:off x="6038088" y="1653785"/>
            <a:ext cx="4846320" cy="39537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AU" b="1" dirty="0"/>
              <a:t>Key Recommendations</a:t>
            </a:r>
          </a:p>
          <a:p>
            <a:pPr lvl="1">
              <a:lnSpc>
                <a:spcPct val="150000"/>
              </a:lnSpc>
            </a:pPr>
            <a:r>
              <a:rPr lang="en-AU" sz="1400" dirty="0"/>
              <a:t>Implement model quarterly to predict customer churn </a:t>
            </a:r>
          </a:p>
          <a:p>
            <a:pPr lvl="1">
              <a:lnSpc>
                <a:spcPct val="150000"/>
              </a:lnSpc>
            </a:pPr>
            <a:r>
              <a:rPr lang="en-AU" sz="1400" dirty="0"/>
              <a:t>Apply pre-determined marketing strategy on customers that have been flagged by the model</a:t>
            </a:r>
          </a:p>
          <a:p>
            <a:pPr lvl="2">
              <a:lnSpc>
                <a:spcPct val="150000"/>
              </a:lnSpc>
            </a:pPr>
            <a:r>
              <a:rPr lang="en-AU" sz="1200" dirty="0"/>
              <a:t>Lower Interest Rates</a:t>
            </a:r>
          </a:p>
          <a:p>
            <a:pPr lvl="2">
              <a:lnSpc>
                <a:spcPct val="150000"/>
              </a:lnSpc>
            </a:pPr>
            <a:r>
              <a:rPr lang="en-AU" sz="1200" dirty="0"/>
              <a:t>Special Offers</a:t>
            </a:r>
          </a:p>
          <a:p>
            <a:pPr lvl="1">
              <a:lnSpc>
                <a:spcPct val="150000"/>
              </a:lnSpc>
            </a:pPr>
            <a:r>
              <a:rPr lang="en-AU" sz="1400" dirty="0"/>
              <a:t>Consistently provide incentive for customers to use the banks products more, increasing transaction activity</a:t>
            </a:r>
          </a:p>
          <a:p>
            <a:pPr lvl="1">
              <a:lnSpc>
                <a:spcPct val="150000"/>
              </a:lnSpc>
            </a:pPr>
            <a:r>
              <a:rPr lang="en-AU" sz="1400" dirty="0"/>
              <a:t>Investment in MLOps to ensure productionisation and useability of model for stakeholders</a:t>
            </a:r>
          </a:p>
        </p:txBody>
      </p:sp>
    </p:spTree>
    <p:extLst>
      <p:ext uri="{BB962C8B-B14F-4D97-AF65-F5344CB8AC3E}">
        <p14:creationId xmlns:p14="http://schemas.microsoft.com/office/powerpoint/2010/main" val="2355864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Conclusion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05D68AF-1082-8341-DD88-8EDEE12C619B}"/>
              </a:ext>
            </a:extLst>
          </p:cNvPr>
          <p:cNvSpPr txBox="1">
            <a:spLocks/>
          </p:cNvSpPr>
          <p:nvPr/>
        </p:nvSpPr>
        <p:spPr>
          <a:xfrm>
            <a:off x="2231136" y="1843590"/>
            <a:ext cx="4846320" cy="387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/>
              <a:t>Next Steps</a:t>
            </a:r>
          </a:p>
          <a:p>
            <a:pPr lvl="1">
              <a:lnSpc>
                <a:spcPct val="150000"/>
              </a:lnSpc>
            </a:pPr>
            <a:r>
              <a:rPr lang="en-AU" dirty="0"/>
              <a:t>PCA</a:t>
            </a:r>
          </a:p>
          <a:p>
            <a:pPr lvl="1">
              <a:lnSpc>
                <a:spcPct val="150000"/>
              </a:lnSpc>
            </a:pPr>
            <a:r>
              <a:rPr lang="en-AU" dirty="0"/>
              <a:t>Imputing ‘Unknown’ Values</a:t>
            </a:r>
          </a:p>
          <a:p>
            <a:pPr lvl="1">
              <a:lnSpc>
                <a:spcPct val="150000"/>
              </a:lnSpc>
            </a:pPr>
            <a:r>
              <a:rPr lang="en-AU" dirty="0"/>
              <a:t>Further fine tuning to increase Recall at expense of Precision</a:t>
            </a:r>
          </a:p>
          <a:p>
            <a:pPr lvl="1">
              <a:lnSpc>
                <a:spcPct val="150000"/>
              </a:lnSpc>
            </a:pPr>
            <a:r>
              <a:rPr lang="en-AU" dirty="0"/>
              <a:t>Obtaining a larger set of data to re-train model</a:t>
            </a:r>
          </a:p>
          <a:p>
            <a:endParaRPr lang="en-AU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55EB31C-AF88-03D7-D6B1-9A34B80C5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010" y="1703380"/>
            <a:ext cx="2584854" cy="387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6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83D660-F039-D4DB-3316-47E3FA4F9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AU" dirty="0">
                <a:hlinkClick r:id="rId2"/>
              </a:rPr>
              <a:t>https://www.ausbanking.org.au/insight/banking-by-the-numbers/</a:t>
            </a:r>
            <a:endParaRPr lang="en-AU" dirty="0"/>
          </a:p>
          <a:p>
            <a:pPr marL="342900" indent="-342900">
              <a:buFont typeface="+mj-lt"/>
              <a:buAutoNum type="arabicPeriod"/>
            </a:pPr>
            <a:r>
              <a:rPr lang="en-AU" dirty="0">
                <a:hlinkClick r:id="rId3"/>
              </a:rPr>
              <a:t>https://www.roymorgan.com/findings/8773-financial-services-market-june-2021-202108170239</a:t>
            </a:r>
            <a:r>
              <a:rPr lang="en-AU" dirty="0"/>
              <a:t> 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767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8343F-9103-7104-61A1-27596780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B1909-6884-CF9C-49D5-5C614F96B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1945177"/>
            <a:ext cx="8779512" cy="334171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AU" sz="1900" b="1" dirty="0">
                <a:solidFill>
                  <a:srgbClr val="404040"/>
                </a:solidFill>
              </a:rPr>
              <a:t>Education</a:t>
            </a:r>
          </a:p>
          <a:p>
            <a:pPr lvl="1">
              <a:lnSpc>
                <a:spcPct val="90000"/>
              </a:lnSpc>
            </a:pPr>
            <a:r>
              <a:rPr lang="en-AU" sz="1900" dirty="0">
                <a:solidFill>
                  <a:srgbClr val="404040"/>
                </a:solidFill>
              </a:rPr>
              <a:t>Bachelor of Applied Finance (2015 Completion)</a:t>
            </a:r>
          </a:p>
          <a:p>
            <a:pPr lvl="1">
              <a:lnSpc>
                <a:spcPct val="90000"/>
              </a:lnSpc>
            </a:pPr>
            <a:r>
              <a:rPr lang="en-AU" sz="1900" dirty="0">
                <a:solidFill>
                  <a:srgbClr val="404040"/>
                </a:solidFill>
              </a:rPr>
              <a:t>Professional Certificate, Data Science (Currently undertaking)</a:t>
            </a:r>
          </a:p>
          <a:p>
            <a:pPr>
              <a:lnSpc>
                <a:spcPct val="90000"/>
              </a:lnSpc>
            </a:pPr>
            <a:endParaRPr lang="en-AU" sz="1900" dirty="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r>
              <a:rPr lang="en-AU" sz="1900" b="1" dirty="0">
                <a:solidFill>
                  <a:srgbClr val="404040"/>
                </a:solidFill>
              </a:rPr>
              <a:t>Professional Experience</a:t>
            </a:r>
          </a:p>
          <a:p>
            <a:pPr lvl="1">
              <a:lnSpc>
                <a:spcPct val="90000"/>
              </a:lnSpc>
            </a:pPr>
            <a:r>
              <a:rPr lang="en-AU" sz="1900" dirty="0">
                <a:solidFill>
                  <a:srgbClr val="404040"/>
                </a:solidFill>
              </a:rPr>
              <a:t>Operations - Macquarie Bank (2016-2022)</a:t>
            </a:r>
          </a:p>
          <a:p>
            <a:pPr lvl="1">
              <a:lnSpc>
                <a:spcPct val="90000"/>
              </a:lnSpc>
            </a:pPr>
            <a:r>
              <a:rPr lang="en-AU" sz="1900" dirty="0">
                <a:solidFill>
                  <a:srgbClr val="404040"/>
                </a:solidFill>
              </a:rPr>
              <a:t>Data Analyst - Purpose Bureau (2022 – Present)</a:t>
            </a:r>
          </a:p>
          <a:p>
            <a:pPr lvl="1">
              <a:lnSpc>
                <a:spcPct val="90000"/>
              </a:lnSpc>
            </a:pPr>
            <a:endParaRPr lang="en-AU" sz="1900" dirty="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r>
              <a:rPr lang="en-AU" sz="1900" b="1" dirty="0">
                <a:solidFill>
                  <a:srgbClr val="404040"/>
                </a:solidFill>
              </a:rPr>
              <a:t>Data Science Journey</a:t>
            </a:r>
          </a:p>
          <a:p>
            <a:pPr lvl="1">
              <a:lnSpc>
                <a:spcPct val="90000"/>
              </a:lnSpc>
            </a:pPr>
            <a:r>
              <a:rPr lang="en-AU" sz="1900" dirty="0">
                <a:solidFill>
                  <a:srgbClr val="404040"/>
                </a:solidFill>
              </a:rPr>
              <a:t>June 2021 – Begun self study</a:t>
            </a:r>
          </a:p>
          <a:p>
            <a:pPr lvl="1">
              <a:lnSpc>
                <a:spcPct val="90000"/>
              </a:lnSpc>
            </a:pPr>
            <a:r>
              <a:rPr lang="en-AU" sz="1900" dirty="0">
                <a:solidFill>
                  <a:srgbClr val="404040"/>
                </a:solidFill>
              </a:rPr>
              <a:t>Feb 2022 – Data Science, Professional Certificate (Institute of Data)</a:t>
            </a:r>
          </a:p>
          <a:p>
            <a:pPr>
              <a:lnSpc>
                <a:spcPct val="90000"/>
              </a:lnSpc>
            </a:pPr>
            <a:endParaRPr lang="en-AU" sz="1200" dirty="0">
              <a:solidFill>
                <a:srgbClr val="404040"/>
              </a:solidFill>
            </a:endParaRPr>
          </a:p>
        </p:txBody>
      </p:sp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4D464DC8-A810-DFA9-E330-BA19AC02E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595" y="1843590"/>
            <a:ext cx="1993893" cy="250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4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730536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63206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Banking Industry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30FB-56D9-043B-4F64-7ADC2496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031042"/>
            <a:ext cx="4389938" cy="376625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AU" sz="1600" b="1" dirty="0">
                <a:solidFill>
                  <a:srgbClr val="404040"/>
                </a:solidFill>
              </a:rPr>
              <a:t>Key Statistics </a:t>
            </a:r>
            <a:r>
              <a:rPr lang="en-AU" sz="1600" b="1" baseline="-25000" dirty="0">
                <a:solidFill>
                  <a:srgbClr val="404040"/>
                </a:solidFill>
              </a:rPr>
              <a:t>(1,2)</a:t>
            </a:r>
            <a:endParaRPr lang="en-AU" sz="1600" b="1" dirty="0">
              <a:solidFill>
                <a:srgbClr val="404040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97 Banks in Australia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197, 435 People Employed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19.5 million Customers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3.3 million Shareholders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$10.9 Trillion Industry (June 2021)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92% Australians Banked online (June 2021)</a:t>
            </a:r>
          </a:p>
          <a:p>
            <a:pPr>
              <a:lnSpc>
                <a:spcPct val="110000"/>
              </a:lnSpc>
            </a:pPr>
            <a:endParaRPr lang="en-AU" sz="1600" dirty="0">
              <a:solidFill>
                <a:srgbClr val="40404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54FF61-909F-7A0F-CC77-BEC97623A354}"/>
              </a:ext>
            </a:extLst>
          </p:cNvPr>
          <p:cNvSpPr txBox="1">
            <a:spLocks/>
          </p:cNvSpPr>
          <p:nvPr/>
        </p:nvSpPr>
        <p:spPr>
          <a:xfrm>
            <a:off x="5226298" y="2033968"/>
            <a:ext cx="5259640" cy="3766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AU" sz="1600" b="1" dirty="0">
                <a:solidFill>
                  <a:srgbClr val="404040"/>
                </a:solidFill>
              </a:rPr>
              <a:t>Primary Stakeholders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Banks (CBA, ANZ, Westpac, NAB)</a:t>
            </a:r>
          </a:p>
          <a:p>
            <a:pPr lvl="2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Employees</a:t>
            </a:r>
          </a:p>
          <a:p>
            <a:pPr lvl="2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Management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Bank Customers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Shareholders</a:t>
            </a:r>
          </a:p>
          <a:p>
            <a:pPr>
              <a:lnSpc>
                <a:spcPct val="90000"/>
              </a:lnSpc>
            </a:pPr>
            <a:endParaRPr lang="en-AU" sz="1600" dirty="0">
              <a:solidFill>
                <a:srgbClr val="404040"/>
              </a:solidFill>
            </a:endParaRPr>
          </a:p>
        </p:txBody>
      </p:sp>
      <p:pic>
        <p:nvPicPr>
          <p:cNvPr id="5" name="Picture 4" descr="A picture containing person, indoor, hand&#10;&#10;Description automatically generated">
            <a:extLst>
              <a:ext uri="{FF2B5EF4-FFF2-40B4-BE49-F238E27FC236}">
                <a16:creationId xmlns:a16="http://schemas.microsoft.com/office/drawing/2014/main" id="{31E3B63B-6D9E-E808-3B35-C4FFC66BB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989" y="3112117"/>
            <a:ext cx="2856949" cy="214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31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053683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5315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Business Problem &amp;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8EA1FF-8632-4E16-BC07-CFA15DC35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680" y="2081996"/>
            <a:ext cx="4846320" cy="2282183"/>
          </a:xfrm>
        </p:spPr>
        <p:txBody>
          <a:bodyPr>
            <a:normAutofit fontScale="70000" lnSpcReduction="20000"/>
          </a:bodyPr>
          <a:lstStyle/>
          <a:p>
            <a:r>
              <a:rPr lang="en-AU" sz="2100" dirty="0"/>
              <a:t>Changing banking landscape impacts customer acquisition and retention</a:t>
            </a:r>
          </a:p>
          <a:p>
            <a:pPr lvl="1"/>
            <a:r>
              <a:rPr lang="en-AU" sz="2000" dirty="0"/>
              <a:t>Alternative financing platforms (</a:t>
            </a:r>
            <a:r>
              <a:rPr lang="en-AU" sz="2000" i="1" dirty="0"/>
              <a:t>digital/neo-banks</a:t>
            </a:r>
            <a:r>
              <a:rPr lang="en-AU" sz="2000" dirty="0"/>
              <a:t>)</a:t>
            </a:r>
          </a:p>
          <a:p>
            <a:pPr lvl="1"/>
            <a:r>
              <a:rPr lang="en-AU" sz="2000" dirty="0"/>
              <a:t>Digital Disruption – Reduced switching costs</a:t>
            </a:r>
          </a:p>
          <a:p>
            <a:pPr lvl="1"/>
            <a:r>
              <a:rPr lang="en-AU" sz="2000" dirty="0"/>
              <a:t>Ease of access</a:t>
            </a:r>
          </a:p>
          <a:p>
            <a:pPr lvl="1"/>
            <a:r>
              <a:rPr lang="en-AU" sz="2000" dirty="0"/>
              <a:t>Reduced customer loyalty</a:t>
            </a:r>
            <a:br>
              <a:rPr lang="en-AU" dirty="0"/>
            </a:br>
            <a:endParaRPr lang="en-AU" dirty="0"/>
          </a:p>
          <a:p>
            <a:r>
              <a:rPr lang="en-AU" sz="2100" dirty="0"/>
              <a:t>Customer Acquisition cost 5-6x greater than Customer Retention cost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45074783-F7BF-B7A0-D628-84EB6C834E10}"/>
              </a:ext>
            </a:extLst>
          </p:cNvPr>
          <p:cNvSpPr txBox="1">
            <a:spLocks/>
          </p:cNvSpPr>
          <p:nvPr/>
        </p:nvSpPr>
        <p:spPr>
          <a:xfrm>
            <a:off x="6096000" y="2081997"/>
            <a:ext cx="4846320" cy="228218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i="1" dirty="0"/>
              <a:t>Customer Churn</a:t>
            </a:r>
            <a:r>
              <a:rPr lang="en-AU" dirty="0"/>
              <a:t> </a:t>
            </a:r>
            <a:r>
              <a:rPr lang="en-AU" dirty="0">
                <a:sym typeface="Wingdings" panose="05000000000000000000" pitchFamily="2" charset="2"/>
              </a:rPr>
              <a:t> Propensity of customers to cease doing business with a company in a given time period</a:t>
            </a:r>
            <a:br>
              <a:rPr lang="en-AU" dirty="0">
                <a:sym typeface="Wingdings" panose="05000000000000000000" pitchFamily="2" charset="2"/>
              </a:rPr>
            </a:br>
            <a:endParaRPr lang="en-AU" dirty="0">
              <a:sym typeface="Wingdings" panose="05000000000000000000" pitchFamily="2" charset="2"/>
            </a:endParaRPr>
          </a:p>
          <a:p>
            <a:r>
              <a:rPr lang="en-AU" dirty="0">
                <a:sym typeface="Wingdings" panose="05000000000000000000" pitchFamily="2" charset="2"/>
              </a:rPr>
              <a:t>Reduction in Customer Churn rate:</a:t>
            </a:r>
          </a:p>
          <a:p>
            <a:pPr lvl="1"/>
            <a:r>
              <a:rPr lang="en-AU" dirty="0">
                <a:sym typeface="Wingdings" panose="05000000000000000000" pitchFamily="2" charset="2"/>
              </a:rPr>
              <a:t>Reduced costs</a:t>
            </a:r>
          </a:p>
          <a:p>
            <a:pPr lvl="1"/>
            <a:r>
              <a:rPr lang="en-AU" dirty="0">
                <a:sym typeface="Wingdings" panose="05000000000000000000" pitchFamily="2" charset="2"/>
              </a:rPr>
              <a:t>Increased revenue</a:t>
            </a:r>
          </a:p>
          <a:p>
            <a:pPr lvl="1"/>
            <a:r>
              <a:rPr lang="en-AU" dirty="0">
                <a:sym typeface="Wingdings" panose="05000000000000000000" pitchFamily="2" charset="2"/>
              </a:rPr>
              <a:t>Increased customer satisfaction</a:t>
            </a:r>
            <a:br>
              <a:rPr lang="en-AU" dirty="0">
                <a:sym typeface="Wingdings" panose="05000000000000000000" pitchFamily="2" charset="2"/>
              </a:rPr>
            </a:br>
            <a:endParaRPr lang="en-AU" dirty="0">
              <a:sym typeface="Wingdings" panose="05000000000000000000" pitchFamily="2" charset="2"/>
            </a:endParaRPr>
          </a:p>
          <a:p>
            <a:pPr lvl="1"/>
            <a:endParaRPr lang="en-AU" dirty="0">
              <a:sym typeface="Wingdings" panose="05000000000000000000" pitchFamily="2" charset="2"/>
            </a:endParaRPr>
          </a:p>
          <a:p>
            <a:pPr lvl="1"/>
            <a:endParaRPr lang="en-AU" dirty="0">
              <a:sym typeface="Wingdings" panose="05000000000000000000" pitchFamily="2" charset="2"/>
            </a:endParaRPr>
          </a:p>
          <a:p>
            <a:pPr lvl="1"/>
            <a:endParaRPr lang="en-AU" dirty="0"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995A9-F0BF-36EA-715D-7652EC030A46}"/>
              </a:ext>
            </a:extLst>
          </p:cNvPr>
          <p:cNvSpPr txBox="1"/>
          <p:nvPr/>
        </p:nvSpPr>
        <p:spPr>
          <a:xfrm>
            <a:off x="1249679" y="4640348"/>
            <a:ext cx="9692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1" i="1" dirty="0">
                <a:sym typeface="Wingdings" panose="05000000000000000000" pitchFamily="2" charset="2"/>
              </a:rPr>
              <a:t>How can a bank reduce it’s customer churn rate, and reap the benefits of doing so?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2565385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1264016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26383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Data Question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45376-22A2-37DE-9C68-A11C7BB2C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973025"/>
            <a:ext cx="7729728" cy="363681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AU" sz="4500" i="1" dirty="0"/>
              <a:t>Can we build a machine learning model that will successfully predict whether a current customer is likely to churn or not?</a:t>
            </a:r>
          </a:p>
          <a:p>
            <a:pPr marL="0" indent="0">
              <a:buNone/>
            </a:pPr>
            <a:endParaRPr lang="en-AU" sz="4500" i="1" dirty="0"/>
          </a:p>
          <a:p>
            <a:pPr marL="0" indent="0">
              <a:buNone/>
            </a:pPr>
            <a:r>
              <a:rPr lang="en-AU" sz="4500" i="1" dirty="0"/>
              <a:t>Ideally, we’d require a large set of existing bank customer data, that includes useful information about the customers, as well as whether or not they churned.</a:t>
            </a:r>
            <a:br>
              <a:rPr lang="en-AU" sz="4000" i="1" dirty="0"/>
            </a:br>
            <a:br>
              <a:rPr lang="en-AU" sz="3200" i="1" dirty="0"/>
            </a:br>
            <a:endParaRPr lang="en-AU" sz="3200" i="1" dirty="0"/>
          </a:p>
        </p:txBody>
      </p:sp>
    </p:spTree>
    <p:extLst>
      <p:ext uri="{BB962C8B-B14F-4D97-AF65-F5344CB8AC3E}">
        <p14:creationId xmlns:p14="http://schemas.microsoft.com/office/powerpoint/2010/main" val="191267977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4D5ADA-BB6C-46F4-9A97-3A3D44A9A8A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12D154-BCA4-47A9-881C-4EFB9658D8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8223DC-4748-4F7F-8D8D-E4EA5A6C18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1301</TotalTime>
  <Words>1516</Words>
  <Application>Microsoft Office PowerPoint</Application>
  <PresentationFormat>Widescreen</PresentationFormat>
  <Paragraphs>315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Gill Sans MT</vt:lpstr>
      <vt:lpstr>Parcel</vt:lpstr>
      <vt:lpstr>Customer churn Prediction (banking industry) </vt:lpstr>
      <vt:lpstr>Agenda</vt:lpstr>
      <vt:lpstr>About Me</vt:lpstr>
      <vt:lpstr>Agenda</vt:lpstr>
      <vt:lpstr>Banking Industry Overview</vt:lpstr>
      <vt:lpstr>Agenda</vt:lpstr>
      <vt:lpstr>Business Problem &amp; Question</vt:lpstr>
      <vt:lpstr>Agenda</vt:lpstr>
      <vt:lpstr>Data Question</vt:lpstr>
      <vt:lpstr>Agenda</vt:lpstr>
      <vt:lpstr>Dataset</vt:lpstr>
      <vt:lpstr>Agenda</vt:lpstr>
      <vt:lpstr>Insights</vt:lpstr>
      <vt:lpstr>Insights</vt:lpstr>
      <vt:lpstr>Insights</vt:lpstr>
      <vt:lpstr>Agenda</vt:lpstr>
      <vt:lpstr>Pipeline</vt:lpstr>
      <vt:lpstr>Agenda</vt:lpstr>
      <vt:lpstr>Modelling</vt:lpstr>
      <vt:lpstr>Modelling</vt:lpstr>
      <vt:lpstr>Modelling</vt:lpstr>
      <vt:lpstr>Agenda</vt:lpstr>
      <vt:lpstr>Conclusion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 in the banking industry </dc:title>
  <dc:creator>Sebastian Giunta</dc:creator>
  <cp:lastModifiedBy>Sebastian Giunta</cp:lastModifiedBy>
  <cp:revision>1</cp:revision>
  <dcterms:created xsi:type="dcterms:W3CDTF">2022-08-03T23:18:24Z</dcterms:created>
  <dcterms:modified xsi:type="dcterms:W3CDTF">2022-08-09T03:23:43Z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